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  <p:embeddedFont>
      <p:font typeface="Open Sans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mz/rshqgGTymYqCZtVKBn5qfo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1AD29E5-992E-49CC-AB92-A3E515569356}">
  <a:tblStyle styleId="{11AD29E5-992E-49CC-AB92-A3E51556935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DCC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CC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539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282" name="Google Shape;28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439" name="Google Shape;43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298" name="Google Shape;2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08" name="Google Shape;3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18" name="Google Shape;3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33" name="Google Shape;3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44" name="Google Shape;3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306a47b99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d306a47b99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55" name="Google Shape;355;gd306a47b99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66" name="Google Shape;36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© Copyright Showeet.com – Creative &amp; Free PowerPoint Templates</a:t>
            </a:r>
            <a:endParaRPr/>
          </a:p>
        </p:txBody>
      </p:sp>
      <p:sp>
        <p:nvSpPr>
          <p:cNvPr id="393" name="Google Shape;39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8328248" y="6356352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12"/>
          <p:cNvGrpSpPr/>
          <p:nvPr/>
        </p:nvGrpSpPr>
        <p:grpSpPr>
          <a:xfrm>
            <a:off x="263559" y="114054"/>
            <a:ext cx="10813743" cy="6629895"/>
            <a:chOff x="1921112" y="114053"/>
            <a:chExt cx="8110307" cy="6629895"/>
          </a:xfrm>
        </p:grpSpPr>
        <p:sp>
          <p:nvSpPr>
            <p:cNvPr id="19" name="Google Shape;19;p12"/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12"/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12"/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" name="Google Shape;25;p12"/>
          <p:cNvSpPr txBox="1">
            <a:spLocks noGrp="1"/>
          </p:cNvSpPr>
          <p:nvPr>
            <p:ph type="ctrTitle"/>
          </p:nvPr>
        </p:nvSpPr>
        <p:spPr>
          <a:xfrm>
            <a:off x="2757371" y="2072667"/>
            <a:ext cx="667725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ubTitle" idx="1"/>
          </p:nvPr>
        </p:nvSpPr>
        <p:spPr>
          <a:xfrm>
            <a:off x="2757371" y="4552342"/>
            <a:ext cx="667725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 (Dark)">
  <p:cSld name="Section Header w Photo (Dark)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B2BA"/>
              </a:buClr>
              <a:buSzPts val="2000"/>
              <a:buNone/>
              <a:defRPr sz="20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4919150" y="0"/>
            <a:ext cx="7272852" cy="355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endParaRPr sz="225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accen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831851" y="43756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831851" y="126843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3503655" y="1224186"/>
            <a:ext cx="6943789" cy="5633814"/>
          </a:xfrm>
          <a:custGeom>
            <a:avLst/>
            <a:gdLst/>
            <a:ahLst/>
            <a:cxnLst/>
            <a:rect l="l" t="t" r="r" b="b"/>
            <a:pathLst>
              <a:path w="5207842" h="5633814" extrusionOk="0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2145274" y="2267498"/>
            <a:ext cx="10046727" cy="4590502"/>
          </a:xfrm>
          <a:custGeom>
            <a:avLst/>
            <a:gdLst/>
            <a:ahLst/>
            <a:cxnLst/>
            <a:rect l="l" t="t" r="r" b="b"/>
            <a:pathLst>
              <a:path w="7535045" h="4590502" extrusionOk="0">
                <a:moveTo>
                  <a:pt x="5239714" y="1052"/>
                </a:moveTo>
                <a:cubicBezTo>
                  <a:pt x="6572370" y="-27908"/>
                  <a:pt x="7215683" y="546491"/>
                  <a:pt x="7497992" y="1104987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1336747" y="1879260"/>
            <a:ext cx="10120584" cy="4978741"/>
          </a:xfrm>
          <a:custGeom>
            <a:avLst/>
            <a:gdLst/>
            <a:ahLst/>
            <a:cxnLst/>
            <a:rect l="l" t="t" r="r" b="b"/>
            <a:pathLst>
              <a:path w="7590438" h="4978741" extrusionOk="0">
                <a:moveTo>
                  <a:pt x="6341668" y="994"/>
                </a:moveTo>
                <a:cubicBezTo>
                  <a:pt x="7280836" y="33740"/>
                  <a:pt x="7590438" y="870991"/>
                  <a:pt x="7590438" y="1946720"/>
                </a:cubicBezTo>
                <a:cubicBezTo>
                  <a:pt x="7590438" y="3120243"/>
                  <a:pt x="6651715" y="4374239"/>
                  <a:pt x="5527381" y="4927891"/>
                </a:cubicBezTo>
                <a:lnTo>
                  <a:pt x="5417570" y="4978741"/>
                </a:lnTo>
                <a:lnTo>
                  <a:pt x="3171206" y="4978741"/>
                </a:lnTo>
                <a:lnTo>
                  <a:pt x="3031431" y="4927891"/>
                </a:lnTo>
                <a:cubicBezTo>
                  <a:pt x="1584307" y="4374239"/>
                  <a:pt x="0" y="3120243"/>
                  <a:pt x="0" y="1946720"/>
                </a:cubicBezTo>
                <a:cubicBezTo>
                  <a:pt x="0" y="382024"/>
                  <a:pt x="3262834" y="1223755"/>
                  <a:pt x="4640710" y="508161"/>
                </a:cubicBezTo>
                <a:cubicBezTo>
                  <a:pt x="5357804" y="137446"/>
                  <a:pt x="5914774" y="-13890"/>
                  <a:pt x="6341668" y="99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">
  <p:cSld name="Section Header 2 w Photo">
    <p:bg>
      <p:bgPr>
        <a:solidFill>
          <a:schemeClr val="accen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3503655" y="1224186"/>
            <a:ext cx="6943789" cy="5633814"/>
          </a:xfrm>
          <a:custGeom>
            <a:avLst/>
            <a:gdLst/>
            <a:ahLst/>
            <a:cxnLst/>
            <a:rect l="l" t="t" r="r" b="b"/>
            <a:pathLst>
              <a:path w="5207842" h="5633814" extrusionOk="0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2145274" y="2267498"/>
            <a:ext cx="10046727" cy="4590502"/>
          </a:xfrm>
          <a:custGeom>
            <a:avLst/>
            <a:gdLst/>
            <a:ahLst/>
            <a:cxnLst/>
            <a:rect l="l" t="t" r="r" b="b"/>
            <a:pathLst>
              <a:path w="7535045" h="4590502" extrusionOk="0">
                <a:moveTo>
                  <a:pt x="5239714" y="1052"/>
                </a:moveTo>
                <a:cubicBezTo>
                  <a:pt x="6572371" y="-27908"/>
                  <a:pt x="7215683" y="546491"/>
                  <a:pt x="7497992" y="1104988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1851" y="43756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1851" y="126843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3"/>
          <p:cNvSpPr>
            <a:spLocks noGrp="1"/>
          </p:cNvSpPr>
          <p:nvPr>
            <p:ph type="pic" idx="2"/>
          </p:nvPr>
        </p:nvSpPr>
        <p:spPr>
          <a:xfrm>
            <a:off x="1336747" y="1879258"/>
            <a:ext cx="10120584" cy="4978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6459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 (bis)">
  <p:cSld name="Section Header 2 w Photo (bis)">
    <p:bg>
      <p:bgPr>
        <a:solidFill>
          <a:schemeClr val="accen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831851" y="405910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831851" y="163058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3503655" y="1224186"/>
            <a:ext cx="6943789" cy="5633814"/>
          </a:xfrm>
          <a:custGeom>
            <a:avLst/>
            <a:gdLst/>
            <a:ahLst/>
            <a:cxnLst/>
            <a:rect l="l" t="t" r="r" b="b"/>
            <a:pathLst>
              <a:path w="5207842" h="5633814" extrusionOk="0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2145274" y="2267498"/>
            <a:ext cx="10046727" cy="4590502"/>
          </a:xfrm>
          <a:custGeom>
            <a:avLst/>
            <a:gdLst/>
            <a:ahLst/>
            <a:cxnLst/>
            <a:rect l="l" t="t" r="r" b="b"/>
            <a:pathLst>
              <a:path w="7535045" h="4590502" extrusionOk="0">
                <a:moveTo>
                  <a:pt x="5239714" y="1052"/>
                </a:moveTo>
                <a:cubicBezTo>
                  <a:pt x="6572370" y="-27908"/>
                  <a:pt x="7215683" y="546491"/>
                  <a:pt x="7497992" y="1104987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24"/>
          <p:cNvSpPr>
            <a:spLocks noGrp="1"/>
          </p:cNvSpPr>
          <p:nvPr>
            <p:ph type="pic" idx="2"/>
          </p:nvPr>
        </p:nvSpPr>
        <p:spPr>
          <a:xfrm>
            <a:off x="1336747" y="1879258"/>
            <a:ext cx="10120584" cy="4978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6459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225453" y="1050969"/>
            <a:ext cx="11966547" cy="5807033"/>
          </a:xfrm>
          <a:custGeom>
            <a:avLst/>
            <a:gdLst/>
            <a:ahLst/>
            <a:cxnLst/>
            <a:rect l="l" t="t" r="r" b="b"/>
            <a:pathLst>
              <a:path w="8974910" h="5807033" extrusionOk="0">
                <a:moveTo>
                  <a:pt x="7194434" y="705"/>
                </a:moveTo>
                <a:cubicBezTo>
                  <a:pt x="7902295" y="11938"/>
                  <a:pt x="8453953" y="156693"/>
                  <a:pt x="8881036" y="375319"/>
                </a:cubicBezTo>
                <a:lnTo>
                  <a:pt x="8974910" y="426432"/>
                </a:lnTo>
                <a:lnTo>
                  <a:pt x="8974910" y="5220352"/>
                </a:lnTo>
                <a:lnTo>
                  <a:pt x="8963281" y="5230884"/>
                </a:lnTo>
                <a:cubicBezTo>
                  <a:pt x="8758911" y="5406230"/>
                  <a:pt x="8538043" y="5567904"/>
                  <a:pt x="8306503" y="5715951"/>
                </a:cubicBezTo>
                <a:lnTo>
                  <a:pt x="8152171" y="5807033"/>
                </a:lnTo>
                <a:lnTo>
                  <a:pt x="246528" y="5807033"/>
                </a:lnTo>
                <a:lnTo>
                  <a:pt x="186184" y="5714765"/>
                </a:lnTo>
                <a:cubicBezTo>
                  <a:pt x="165051" y="5678881"/>
                  <a:pt x="145765" y="5642213"/>
                  <a:pt x="128400" y="5604760"/>
                </a:cubicBezTo>
                <a:cubicBezTo>
                  <a:pt x="-640431" y="3950666"/>
                  <a:pt x="2195551" y="1137250"/>
                  <a:pt x="4583223" y="423448"/>
                </a:cubicBezTo>
                <a:cubicBezTo>
                  <a:pt x="5524377" y="142177"/>
                  <a:pt x="6314838" y="15797"/>
                  <a:pt x="6977357" y="1400"/>
                </a:cubicBezTo>
                <a:cubicBezTo>
                  <a:pt x="7051299" y="-207"/>
                  <a:pt x="7123647" y="-419"/>
                  <a:pt x="7194434" y="705"/>
                </a:cubicBezTo>
                <a:close/>
              </a:path>
            </a:pathLst>
          </a:custGeom>
          <a:solidFill>
            <a:srgbClr val="8DB1C4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1" y="533976"/>
            <a:ext cx="12192001" cy="6324024"/>
          </a:xfrm>
          <a:custGeom>
            <a:avLst/>
            <a:gdLst/>
            <a:ahLst/>
            <a:cxnLst/>
            <a:rect l="l" t="t" r="r" b="b"/>
            <a:pathLst>
              <a:path w="9144001" h="6324024" extrusionOk="0">
                <a:moveTo>
                  <a:pt x="7806349" y="1324"/>
                </a:moveTo>
                <a:cubicBezTo>
                  <a:pt x="8431661" y="23127"/>
                  <a:pt x="8847385" y="312755"/>
                  <a:pt x="9106782" y="775992"/>
                </a:cubicBezTo>
                <a:lnTo>
                  <a:pt x="9144001" y="851077"/>
                </a:lnTo>
                <a:lnTo>
                  <a:pt x="9144001" y="4028565"/>
                </a:lnTo>
                <a:lnTo>
                  <a:pt x="9100919" y="4128469"/>
                </a:lnTo>
                <a:cubicBezTo>
                  <a:pt x="8711348" y="4960307"/>
                  <a:pt x="8046342" y="5722158"/>
                  <a:pt x="7269925" y="6243966"/>
                </a:cubicBezTo>
                <a:lnTo>
                  <a:pt x="7145095" y="6324024"/>
                </a:lnTo>
                <a:lnTo>
                  <a:pt x="2840405" y="6324024"/>
                </a:lnTo>
                <a:lnTo>
                  <a:pt x="2671618" y="6243966"/>
                </a:lnTo>
                <a:cubicBezTo>
                  <a:pt x="1718308" y="5774339"/>
                  <a:pt x="790161" y="5110277"/>
                  <a:pt x="160501" y="4375751"/>
                </a:cubicBezTo>
                <a:lnTo>
                  <a:pt x="0" y="4175762"/>
                </a:lnTo>
                <a:lnTo>
                  <a:pt x="0" y="1584310"/>
                </a:lnTo>
                <a:lnTo>
                  <a:pt x="69156" y="1547978"/>
                </a:lnTo>
                <a:cubicBezTo>
                  <a:pt x="1377162" y="939540"/>
                  <a:pt x="4165189" y="1391361"/>
                  <a:pt x="5541303" y="676681"/>
                </a:cubicBezTo>
                <a:cubicBezTo>
                  <a:pt x="6496207" y="183027"/>
                  <a:pt x="7237884" y="-18496"/>
                  <a:pt x="7806349" y="13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983432" y="1988719"/>
            <a:ext cx="9505181" cy="36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2"/>
          </p:nvPr>
        </p:nvSpPr>
        <p:spPr>
          <a:xfrm>
            <a:off x="2809327" y="5880905"/>
            <a:ext cx="5853392" cy="64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704033" y="1195730"/>
            <a:ext cx="1399137" cy="1069130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25"/>
          <p:cNvSpPr/>
          <p:nvPr/>
        </p:nvSpPr>
        <p:spPr>
          <a:xfrm rot="10800000">
            <a:off x="2283044" y="1217978"/>
            <a:ext cx="965875" cy="689945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ig Letters">
  <p:cSld name="Section Header - Big Letter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5552183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Calibri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4919151" y="0"/>
            <a:ext cx="7272852" cy="3551472"/>
          </a:xfrm>
          <a:custGeom>
            <a:avLst/>
            <a:gdLst/>
            <a:ahLst/>
            <a:cxnLst/>
            <a:rect l="l" t="t" r="r" b="b"/>
            <a:pathLst>
              <a:path w="5454639" h="3551472" extrusionOk="0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 Numbers">
  <p:cSld name="Title Only w Number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7"/>
          <p:cNvGrpSpPr/>
          <p:nvPr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178" name="Google Shape;178;p27"/>
            <p:cNvSpPr/>
            <p:nvPr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200471" y="1"/>
              <a:ext cx="316203" cy="166565"/>
            </a:xfrm>
            <a:custGeom>
              <a:avLst/>
              <a:gdLst/>
              <a:ahLst/>
              <a:cxnLst/>
              <a:rect l="l" t="t" r="r" b="b"/>
              <a:pathLst>
                <a:path w="316203" h="166565" extrusionOk="0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2925272" y="136527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878554" y="141289"/>
            <a:ext cx="1163047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050"/>
              <a:buNone/>
              <a:defRPr sz="4050" b="1"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838200" y="334865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">
  <p:cSld name="Title and Content w Numb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13"/>
          <p:cNvGrpSpPr/>
          <p:nvPr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29" name="Google Shape;29;p13"/>
            <p:cNvSpPr/>
            <p:nvPr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" name="Google Shape;32;p13"/>
            <p:cNvSpPr/>
            <p:nvPr/>
          </p:nvSpPr>
          <p:spPr>
            <a:xfrm>
              <a:off x="1200471" y="1"/>
              <a:ext cx="316203" cy="166565"/>
            </a:xfrm>
            <a:custGeom>
              <a:avLst/>
              <a:gdLst/>
              <a:ahLst/>
              <a:cxnLst/>
              <a:rect l="l" t="t" r="r" b="b"/>
              <a:pathLst>
                <a:path w="316203" h="166565" extrusionOk="0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" name="Google Shape;34;p13"/>
            <p:cNvSpPr/>
            <p:nvPr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5" name="Google Shape;35;p13"/>
          <p:cNvSpPr txBox="1">
            <a:spLocks noGrp="1"/>
          </p:cNvSpPr>
          <p:nvPr>
            <p:ph type="title"/>
          </p:nvPr>
        </p:nvSpPr>
        <p:spPr>
          <a:xfrm>
            <a:off x="2925272" y="136527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838200" y="2060850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alibri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•"/>
              <a:defRPr sz="2100"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878554" y="141289"/>
            <a:ext cx="1163047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050"/>
              <a:buNone/>
              <a:defRPr sz="4050" b="1"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838200" y="334865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 rot="5400000">
            <a:off x="3785915" y="-1390922"/>
            <a:ext cx="462017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2">
  <p:cSld name="1_Title Slide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ftr" idx="11"/>
          </p:nvPr>
        </p:nvSpPr>
        <p:spPr>
          <a:xfrm>
            <a:off x="8328248" y="6356352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34"/>
          <p:cNvGrpSpPr/>
          <p:nvPr/>
        </p:nvGrpSpPr>
        <p:grpSpPr>
          <a:xfrm>
            <a:off x="263559" y="114054"/>
            <a:ext cx="10813743" cy="6629895"/>
            <a:chOff x="1921112" y="114053"/>
            <a:chExt cx="8110307" cy="6629895"/>
          </a:xfrm>
        </p:grpSpPr>
        <p:sp>
          <p:nvSpPr>
            <p:cNvPr id="235" name="Google Shape;235;p34"/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1" name="Google Shape;241;p34"/>
          <p:cNvSpPr txBox="1">
            <a:spLocks noGrp="1"/>
          </p:cNvSpPr>
          <p:nvPr>
            <p:ph type="ctrTitle"/>
          </p:nvPr>
        </p:nvSpPr>
        <p:spPr>
          <a:xfrm>
            <a:off x="2757371" y="2072667"/>
            <a:ext cx="667725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ubTitle" idx="1"/>
          </p:nvPr>
        </p:nvSpPr>
        <p:spPr>
          <a:xfrm>
            <a:off x="2757371" y="4552342"/>
            <a:ext cx="667725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w Number">
  <p:cSld name="1_Title and Content w Numb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5"/>
          <p:cNvGrpSpPr/>
          <p:nvPr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245" name="Google Shape;245;p35"/>
            <p:cNvSpPr/>
            <p:nvPr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200471" y="1"/>
              <a:ext cx="316203" cy="166565"/>
            </a:xfrm>
            <a:custGeom>
              <a:avLst/>
              <a:gdLst/>
              <a:ahLst/>
              <a:cxnLst/>
              <a:rect l="l" t="t" r="r" b="b"/>
              <a:pathLst>
                <a:path w="316203" h="166565" extrusionOk="0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2925272" y="136527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838200" y="2060850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alibri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•"/>
              <a:defRPr sz="2100"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2"/>
          </p:nvPr>
        </p:nvSpPr>
        <p:spPr>
          <a:xfrm>
            <a:off x="878554" y="141289"/>
            <a:ext cx="1163047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050"/>
              <a:buNone/>
              <a:defRPr sz="4050" b="1"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4919151" y="0"/>
            <a:ext cx="7272852" cy="3551472"/>
          </a:xfrm>
          <a:custGeom>
            <a:avLst/>
            <a:gdLst/>
            <a:ahLst/>
            <a:cxnLst/>
            <a:rect l="l" t="t" r="r" b="b"/>
            <a:pathLst>
              <a:path w="5454639" h="3551472" extrusionOk="0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w Photo">
  <p:cSld name="1_Section Header w Photo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37"/>
          <p:cNvSpPr>
            <a:spLocks noGrp="1"/>
          </p:cNvSpPr>
          <p:nvPr>
            <p:ph type="pic" idx="2"/>
          </p:nvPr>
        </p:nvSpPr>
        <p:spPr>
          <a:xfrm>
            <a:off x="4919150" y="0"/>
            <a:ext cx="7272852" cy="355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838200" y="334865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">
  <p:cSld name="Section Header w Phot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5"/>
          <p:cNvSpPr>
            <a:spLocks noGrp="1"/>
          </p:cNvSpPr>
          <p:nvPr>
            <p:ph type="pic" idx="2"/>
          </p:nvPr>
        </p:nvSpPr>
        <p:spPr>
          <a:xfrm>
            <a:off x="4919150" y="0"/>
            <a:ext cx="7272852" cy="355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5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5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6"/>
          <p:cNvGrpSpPr/>
          <p:nvPr/>
        </p:nvGrpSpPr>
        <p:grpSpPr>
          <a:xfrm>
            <a:off x="263559" y="114054"/>
            <a:ext cx="10813743" cy="6629895"/>
            <a:chOff x="1921112" y="114053"/>
            <a:chExt cx="8110307" cy="6629895"/>
          </a:xfrm>
        </p:grpSpPr>
        <p:sp>
          <p:nvSpPr>
            <p:cNvPr id="59" name="Google Shape;59;p16"/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>
            <a:off x="2757371" y="2072667"/>
            <a:ext cx="667725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2757371" y="4552342"/>
            <a:ext cx="667725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8328248" y="6356352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838200" y="334865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 (Dark)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8"/>
          <p:cNvGrpSpPr/>
          <p:nvPr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77" name="Google Shape;77;p18"/>
            <p:cNvSpPr/>
            <p:nvPr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1200471" y="1"/>
              <a:ext cx="316203" cy="166565"/>
            </a:xfrm>
            <a:custGeom>
              <a:avLst/>
              <a:gdLst/>
              <a:ahLst/>
              <a:cxnLst/>
              <a:rect l="l" t="t" r="r" b="b"/>
              <a:pathLst>
                <a:path w="316203" h="166565" extrusionOk="0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2925272" y="136527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3600"/>
              <a:buFont typeface="Calibri"/>
              <a:buNone/>
              <a:defRPr sz="3600">
                <a:solidFill>
                  <a:srgbClr val="DED9E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838200" y="2060850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D9E5"/>
              </a:buClr>
              <a:buSzPts val="2700"/>
              <a:buFont typeface="Calibri"/>
              <a:buChar char="•"/>
              <a:defRPr sz="2700">
                <a:solidFill>
                  <a:srgbClr val="DED9E5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2pPr>
            <a:lvl3pPr marL="1371600" lvl="2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2100"/>
              <a:buFont typeface="Calibri"/>
              <a:buChar char="•"/>
              <a:defRPr sz="2100">
                <a:solidFill>
                  <a:srgbClr val="DED9E5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1800"/>
              <a:buFont typeface="Calibri"/>
              <a:buChar char="•"/>
              <a:defRPr sz="1800">
                <a:solidFill>
                  <a:srgbClr val="DED9E5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DED9E5"/>
              </a:buClr>
              <a:buSzPts val="1800"/>
              <a:buFont typeface="Calibri"/>
              <a:buChar char="•"/>
              <a:defRPr sz="1800">
                <a:solidFill>
                  <a:srgbClr val="DED9E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878554" y="141289"/>
            <a:ext cx="1163047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4050"/>
              <a:buNone/>
              <a:defRPr sz="4050" b="1"/>
            </a:lvl1pPr>
            <a:lvl2pPr marL="914400" lvl="1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4919151" y="0"/>
            <a:ext cx="7272852" cy="3551472"/>
          </a:xfrm>
          <a:custGeom>
            <a:avLst/>
            <a:gdLst/>
            <a:ahLst/>
            <a:cxnLst/>
            <a:rect l="l" t="t" r="r" b="b"/>
            <a:pathLst>
              <a:path w="5454639" h="3551472" extrusionOk="0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>
  <p:cSld name="Section Header (Dark)">
    <p:bg>
      <p:bgPr>
        <a:solidFill>
          <a:schemeClr val="accen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ACB2BA"/>
              </a:buClr>
              <a:buSzPts val="2000"/>
              <a:buNone/>
              <a:defRPr sz="20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7022083" y="1"/>
            <a:ext cx="5169917" cy="4122729"/>
          </a:xfrm>
          <a:custGeom>
            <a:avLst/>
            <a:gdLst/>
            <a:ahLst/>
            <a:cxnLst/>
            <a:rect l="l" t="t" r="r" b="b"/>
            <a:pathLst>
              <a:path w="3877438" h="4122729" extrusionOk="0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5703805" y="2"/>
            <a:ext cx="6488195" cy="3946405"/>
          </a:xfrm>
          <a:custGeom>
            <a:avLst/>
            <a:gdLst/>
            <a:ahLst/>
            <a:cxnLst/>
            <a:rect l="l" t="t" r="r" b="b"/>
            <a:pathLst>
              <a:path w="4866146" h="3946405" extrusionOk="0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4919151" y="0"/>
            <a:ext cx="7272852" cy="3551472"/>
          </a:xfrm>
          <a:custGeom>
            <a:avLst/>
            <a:gdLst/>
            <a:ahLst/>
            <a:cxnLst/>
            <a:rect l="l" t="t" r="r" b="b"/>
            <a:pathLst>
              <a:path w="5454639" h="3551472" extrusionOk="0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34865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FBFBF"/>
                </a:solidFill>
              </a:rPr>
              <a:t>26 апреля 2021 г.</a:t>
            </a:r>
            <a:endParaRPr>
              <a:solidFill>
                <a:srgbClr val="BFBFBF"/>
              </a:solidFill>
            </a:endParaRPr>
          </a:p>
        </p:txBody>
      </p:sp>
      <p:sp>
        <p:nvSpPr>
          <p:cNvPr id="285" name="Google Shape;285;p1"/>
          <p:cNvSpPr txBox="1">
            <a:spLocks noGrp="1"/>
          </p:cNvSpPr>
          <p:nvPr>
            <p:ph type="ctrTitle"/>
          </p:nvPr>
        </p:nvSpPr>
        <p:spPr>
          <a:xfrm>
            <a:off x="3380509" y="2006334"/>
            <a:ext cx="5555673" cy="200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/>
              <a:t>Индивидуальный проект</a:t>
            </a: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r>
              <a:rPr lang="en-US" sz="4400"/>
              <a:t>Елка желаний онлайн</a:t>
            </a:r>
            <a:endParaRPr sz="4400"/>
          </a:p>
        </p:txBody>
      </p:sp>
      <p:sp>
        <p:nvSpPr>
          <p:cNvPr id="286" name="Google Shape;286;p1"/>
          <p:cNvSpPr txBox="1">
            <a:spLocks noGrp="1"/>
          </p:cNvSpPr>
          <p:nvPr>
            <p:ph type="subTitle" idx="1"/>
          </p:nvPr>
        </p:nvSpPr>
        <p:spPr>
          <a:xfrm>
            <a:off x="3241965" y="4014428"/>
            <a:ext cx="5957454" cy="1353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</a:pPr>
            <a:r>
              <a:rPr lang="en-US" sz="1600" b="1">
                <a:solidFill>
                  <a:srgbClr val="3A3838"/>
                </a:solidFill>
              </a:rPr>
              <a:t>Автор: Гончарук Анастасия Александровна</a:t>
            </a:r>
            <a:br>
              <a:rPr lang="en-US" sz="1600" b="1">
                <a:solidFill>
                  <a:srgbClr val="3A3838"/>
                </a:solidFill>
              </a:rPr>
            </a:br>
            <a:r>
              <a:rPr lang="en-US" sz="1600" b="1">
                <a:solidFill>
                  <a:srgbClr val="3A3838"/>
                </a:solidFill>
              </a:rPr>
              <a:t>10Б класс МБОУ СОШ №124 г.о. Самара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</a:pPr>
            <a:r>
              <a:rPr lang="en-US" sz="1600" b="1">
                <a:solidFill>
                  <a:srgbClr val="3A3838"/>
                </a:solidFill>
              </a:rPr>
              <a:t>Город: Самара</a:t>
            </a:r>
            <a:br>
              <a:rPr lang="en-US" sz="1600" b="1">
                <a:solidFill>
                  <a:srgbClr val="3A3838"/>
                </a:solidFill>
              </a:rPr>
            </a:br>
            <a:r>
              <a:rPr lang="en-US" sz="1600" b="1">
                <a:solidFill>
                  <a:srgbClr val="3A3838"/>
                </a:solidFill>
              </a:rPr>
              <a:t>Площадка: ГБОУ СО «Гимназия №1 (Базовая школа РАН)»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</a:pPr>
            <a:r>
              <a:rPr lang="en-US" sz="1600" b="1">
                <a:solidFill>
                  <a:srgbClr val="3A3838"/>
                </a:solidFill>
              </a:rPr>
              <a:t> Преподаватели: Фионина Людмила Евгеньевна, </a:t>
            </a:r>
            <a:br>
              <a:rPr lang="en-US" sz="1600" b="1">
                <a:solidFill>
                  <a:srgbClr val="3A3838"/>
                </a:solidFill>
              </a:rPr>
            </a:br>
            <a:r>
              <a:rPr lang="en-US" sz="1600" b="1">
                <a:solidFill>
                  <a:srgbClr val="3A3838"/>
                </a:solidFill>
              </a:rPr>
              <a:t>Сопченко Елена Вильевна</a:t>
            </a:r>
            <a:endParaRPr sz="1600" b="1">
              <a:solidFill>
                <a:srgbClr val="3A3838"/>
              </a:solidFill>
            </a:endParaRPr>
          </a:p>
        </p:txBody>
      </p:sp>
      <p:grpSp>
        <p:nvGrpSpPr>
          <p:cNvPr id="287" name="Google Shape;287;p1"/>
          <p:cNvGrpSpPr/>
          <p:nvPr/>
        </p:nvGrpSpPr>
        <p:grpSpPr>
          <a:xfrm>
            <a:off x="9424249" y="329948"/>
            <a:ext cx="822661" cy="800358"/>
            <a:chOff x="10751357" y="459498"/>
            <a:chExt cx="1096881" cy="1067144"/>
          </a:xfrm>
        </p:grpSpPr>
        <p:sp>
          <p:nvSpPr>
            <p:cNvPr id="288" name="Google Shape;288;p1"/>
            <p:cNvSpPr txBox="1"/>
            <p:nvPr/>
          </p:nvSpPr>
          <p:spPr>
            <a:xfrm>
              <a:off x="10751357" y="1188087"/>
              <a:ext cx="1096881" cy="3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rgbClr val="AEABAB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YOUR</a:t>
              </a:r>
              <a:r>
                <a:rPr lang="en-US" sz="1050" b="1" i="0" u="none" strike="noStrike" cap="none">
                  <a:solidFill>
                    <a:srgbClr val="75707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LOGO</a:t>
              </a:r>
              <a:endParaRPr sz="1050" b="1" i="0" u="none" strike="noStrike" cap="none">
                <a:solidFill>
                  <a:srgbClr val="75707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289" name="Google Shape;289;p1"/>
            <p:cNvGrpSpPr/>
            <p:nvPr/>
          </p:nvGrpSpPr>
          <p:grpSpPr>
            <a:xfrm>
              <a:off x="11027410" y="459498"/>
              <a:ext cx="640080" cy="690983"/>
              <a:chOff x="3134012" y="124947"/>
              <a:chExt cx="640080" cy="690983"/>
            </a:xfrm>
          </p:grpSpPr>
          <p:sp>
            <p:nvSpPr>
              <p:cNvPr id="290" name="Google Shape;290;p1"/>
              <p:cNvSpPr/>
              <p:nvPr/>
            </p:nvSpPr>
            <p:spPr>
              <a:xfrm>
                <a:off x="3171524" y="124947"/>
                <a:ext cx="565056" cy="330564"/>
              </a:xfrm>
              <a:custGeom>
                <a:avLst/>
                <a:gdLst/>
                <a:ahLst/>
                <a:cxnLst/>
                <a:rect l="l" t="t" r="r" b="b"/>
                <a:pathLst>
                  <a:path w="2910856" h="1702882" extrusionOk="0">
                    <a:moveTo>
                      <a:pt x="1414207" y="0"/>
                    </a:moveTo>
                    <a:lnTo>
                      <a:pt x="2910856" y="883002"/>
                    </a:lnTo>
                    <a:lnTo>
                      <a:pt x="2753900" y="973921"/>
                    </a:lnTo>
                    <a:lnTo>
                      <a:pt x="2754201" y="974098"/>
                    </a:lnTo>
                    <a:lnTo>
                      <a:pt x="2626020" y="1048462"/>
                    </a:lnTo>
                    <a:lnTo>
                      <a:pt x="1452957" y="356371"/>
                    </a:lnTo>
                    <a:lnTo>
                      <a:pt x="1407834" y="332274"/>
                    </a:lnTo>
                    <a:lnTo>
                      <a:pt x="1118892" y="499648"/>
                    </a:lnTo>
                    <a:lnTo>
                      <a:pt x="2333008" y="1217730"/>
                    </a:lnTo>
                    <a:lnTo>
                      <a:pt x="1495477" y="1702882"/>
                    </a:lnTo>
                    <a:lnTo>
                      <a:pt x="0" y="820439"/>
                    </a:lnTo>
                    <a:cubicBezTo>
                      <a:pt x="1776" y="819409"/>
                      <a:pt x="3551" y="818379"/>
                      <a:pt x="5327" y="817349"/>
                    </a:cubicBezTo>
                    <a:cubicBezTo>
                      <a:pt x="20935" y="808294"/>
                      <a:pt x="36544" y="799238"/>
                      <a:pt x="52153" y="790183"/>
                    </a:cubicBezTo>
                    <a:cubicBezTo>
                      <a:pt x="129519" y="745299"/>
                      <a:pt x="206886" y="700416"/>
                      <a:pt x="284252" y="655532"/>
                    </a:cubicBezTo>
                    <a:lnTo>
                      <a:pt x="1478492" y="1360223"/>
                    </a:lnTo>
                    <a:cubicBezTo>
                      <a:pt x="1478494" y="1360224"/>
                      <a:pt x="1478495" y="1360224"/>
                      <a:pt x="1478497" y="1360225"/>
                    </a:cubicBezTo>
                    <a:cubicBezTo>
                      <a:pt x="1478502" y="1360228"/>
                      <a:pt x="1478506" y="1360231"/>
                      <a:pt x="1478511" y="1360234"/>
                    </a:cubicBezTo>
                    <a:lnTo>
                      <a:pt x="1496558" y="1369859"/>
                    </a:lnTo>
                    <a:lnTo>
                      <a:pt x="1735064" y="1231701"/>
                    </a:lnTo>
                    <a:lnTo>
                      <a:pt x="523363" y="516814"/>
                    </a:lnTo>
                    <a:lnTo>
                      <a:pt x="820220" y="3445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 flipH="1">
                <a:off x="3134012" y="322083"/>
                <a:ext cx="297491" cy="493847"/>
              </a:xfrm>
              <a:custGeom>
                <a:avLst/>
                <a:gdLst/>
                <a:ahLst/>
                <a:cxnLst/>
                <a:rect l="l" t="t" r="r" b="b"/>
                <a:pathLst>
                  <a:path w="2804810" h="4128021" extrusionOk="0">
                    <a:moveTo>
                      <a:pt x="2804810" y="0"/>
                    </a:moveTo>
                    <a:lnTo>
                      <a:pt x="2271752" y="277158"/>
                    </a:lnTo>
                    <a:lnTo>
                      <a:pt x="2272787" y="1354974"/>
                    </a:lnTo>
                    <a:lnTo>
                      <a:pt x="532024" y="2261188"/>
                    </a:lnTo>
                    <a:cubicBezTo>
                      <a:pt x="532765" y="1900977"/>
                      <a:pt x="533507" y="1540767"/>
                      <a:pt x="534248" y="1180556"/>
                    </a:cubicBezTo>
                    <a:lnTo>
                      <a:pt x="0" y="1458332"/>
                    </a:lnTo>
                    <a:lnTo>
                      <a:pt x="0" y="4128021"/>
                    </a:lnTo>
                    <a:lnTo>
                      <a:pt x="532024" y="3859484"/>
                    </a:lnTo>
                    <a:lnTo>
                      <a:pt x="532024" y="2808317"/>
                    </a:lnTo>
                    <a:lnTo>
                      <a:pt x="2272787" y="1902103"/>
                    </a:lnTo>
                    <a:lnTo>
                      <a:pt x="2272787" y="2979389"/>
                    </a:lnTo>
                    <a:lnTo>
                      <a:pt x="2804810" y="27108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 flipH="1">
                <a:off x="3482544" y="318489"/>
                <a:ext cx="291548" cy="493776"/>
              </a:xfrm>
              <a:custGeom>
                <a:avLst/>
                <a:gdLst/>
                <a:ahLst/>
                <a:cxnLst/>
                <a:rect l="l" t="t" r="r" b="b"/>
                <a:pathLst>
                  <a:path w="2804810" h="4128021" extrusionOk="0">
                    <a:moveTo>
                      <a:pt x="885964" y="1540658"/>
                    </a:moveTo>
                    <a:lnTo>
                      <a:pt x="885964" y="2083612"/>
                    </a:lnTo>
                    <a:lnTo>
                      <a:pt x="1902385" y="2613718"/>
                    </a:lnTo>
                    <a:lnTo>
                      <a:pt x="1902385" y="2070763"/>
                    </a:lnTo>
                    <a:lnTo>
                      <a:pt x="885964" y="1540658"/>
                    </a:lnTo>
                    <a:close/>
                    <a:moveTo>
                      <a:pt x="529798" y="819332"/>
                    </a:moveTo>
                    <a:lnTo>
                      <a:pt x="2272787" y="1726869"/>
                    </a:lnTo>
                    <a:cubicBezTo>
                      <a:pt x="2272558" y="2086759"/>
                      <a:pt x="2272328" y="2446649"/>
                      <a:pt x="2272099" y="2806539"/>
                    </a:cubicBezTo>
                    <a:lnTo>
                      <a:pt x="2272444" y="3334294"/>
                    </a:lnTo>
                    <a:lnTo>
                      <a:pt x="529798" y="2456484"/>
                    </a:lnTo>
                    <a:lnTo>
                      <a:pt x="529798" y="819332"/>
                    </a:lnTo>
                    <a:close/>
                    <a:moveTo>
                      <a:pt x="0" y="0"/>
                    </a:moveTo>
                    <a:lnTo>
                      <a:pt x="0" y="2710852"/>
                    </a:lnTo>
                    <a:lnTo>
                      <a:pt x="2804810" y="4128021"/>
                    </a:lnTo>
                    <a:lnTo>
                      <a:pt x="2804810" y="14583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3" name="Google Shape;293;p1"/>
          <p:cNvSpPr/>
          <p:nvPr/>
        </p:nvSpPr>
        <p:spPr>
          <a:xfrm>
            <a:off x="9451129" y="329948"/>
            <a:ext cx="914400" cy="91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1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63" y="146373"/>
            <a:ext cx="2182970" cy="61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19" descr="C:\Users\ASUS\Downloads\—Pngtree—android smartphones mockup design blank_60510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83" y="588815"/>
            <a:ext cx="7100987" cy="600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hatsApp Video 2021-04-25 at 12.27.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4952" y="876390"/>
            <a:ext cx="2905968" cy="5382446"/>
          </a:xfrm>
          <a:prstGeom prst="roundRect">
            <a:avLst>
              <a:gd name="adj" fmla="val 6514"/>
            </a:avLst>
          </a:prstGeom>
        </p:spPr>
      </p:pic>
      <p:pic>
        <p:nvPicPr>
          <p:cNvPr id="6" name="Google Shape;389;p8" descr="IT ШКОЛА SAMSUNG СТАВРОПОЛЬ — Лиде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998" y="84098"/>
            <a:ext cx="2182970" cy="615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70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"/>
          <p:cNvSpPr txBox="1">
            <a:spLocks noGrp="1"/>
          </p:cNvSpPr>
          <p:nvPr>
            <p:ph type="title"/>
          </p:nvPr>
        </p:nvSpPr>
        <p:spPr>
          <a:xfrm>
            <a:off x="2041707" y="420543"/>
            <a:ext cx="78867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Перспективы развития приложения</a:t>
            </a:r>
            <a:endParaRPr/>
          </a:p>
        </p:txBody>
      </p:sp>
      <p:sp>
        <p:nvSpPr>
          <p:cNvPr id="396" name="Google Shape;396;p9"/>
          <p:cNvSpPr txBox="1">
            <a:spLocks noGrp="1"/>
          </p:cNvSpPr>
          <p:nvPr>
            <p:ph type="sldNum" idx="12"/>
          </p:nvPr>
        </p:nvSpPr>
        <p:spPr>
          <a:xfrm>
            <a:off x="8503069" y="62876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9"/>
          <p:cNvGrpSpPr/>
          <p:nvPr/>
        </p:nvGrpSpPr>
        <p:grpSpPr>
          <a:xfrm>
            <a:off x="4431643" y="2068737"/>
            <a:ext cx="3328717" cy="3446809"/>
            <a:chOff x="4033975" y="1942343"/>
            <a:chExt cx="4122464" cy="4268716"/>
          </a:xfrm>
        </p:grpSpPr>
        <p:grpSp>
          <p:nvGrpSpPr>
            <p:cNvPr id="398" name="Google Shape;398;p9"/>
            <p:cNvGrpSpPr/>
            <p:nvPr/>
          </p:nvGrpSpPr>
          <p:grpSpPr>
            <a:xfrm>
              <a:off x="5538629" y="5732127"/>
              <a:ext cx="1118377" cy="478932"/>
              <a:chOff x="5538629" y="5732127"/>
              <a:chExt cx="1118377" cy="478932"/>
            </a:xfrm>
          </p:grpSpPr>
          <p:sp>
            <p:nvSpPr>
              <p:cNvPr id="399" name="Google Shape;399;p9"/>
              <p:cNvSpPr/>
              <p:nvPr/>
            </p:nvSpPr>
            <p:spPr>
              <a:xfrm>
                <a:off x="5538629" y="5732127"/>
                <a:ext cx="1118377" cy="195748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33" extrusionOk="0">
                    <a:moveTo>
                      <a:pt x="692" y="133"/>
                    </a:moveTo>
                    <a:cubicBezTo>
                      <a:pt x="67" y="133"/>
                      <a:pt x="67" y="133"/>
                      <a:pt x="67" y="133"/>
                    </a:cubicBezTo>
                    <a:cubicBezTo>
                      <a:pt x="30" y="133"/>
                      <a:pt x="0" y="104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692" y="0"/>
                      <a:pt x="692" y="0"/>
                      <a:pt x="692" y="0"/>
                    </a:cubicBezTo>
                    <a:cubicBezTo>
                      <a:pt x="729" y="0"/>
                      <a:pt x="759" y="30"/>
                      <a:pt x="759" y="67"/>
                    </a:cubicBezTo>
                    <a:cubicBezTo>
                      <a:pt x="759" y="67"/>
                      <a:pt x="759" y="67"/>
                      <a:pt x="759" y="67"/>
                    </a:cubicBezTo>
                    <a:cubicBezTo>
                      <a:pt x="759" y="104"/>
                      <a:pt x="729" y="133"/>
                      <a:pt x="692" y="133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5538629" y="6015311"/>
                <a:ext cx="1118377" cy="195748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33" extrusionOk="0">
                    <a:moveTo>
                      <a:pt x="692" y="133"/>
                    </a:moveTo>
                    <a:cubicBezTo>
                      <a:pt x="67" y="133"/>
                      <a:pt x="67" y="133"/>
                      <a:pt x="67" y="133"/>
                    </a:cubicBezTo>
                    <a:cubicBezTo>
                      <a:pt x="30" y="133"/>
                      <a:pt x="0" y="104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30"/>
                      <a:pt x="30" y="0"/>
                      <a:pt x="67" y="0"/>
                    </a:cubicBezTo>
                    <a:cubicBezTo>
                      <a:pt x="692" y="0"/>
                      <a:pt x="692" y="0"/>
                      <a:pt x="692" y="0"/>
                    </a:cubicBezTo>
                    <a:cubicBezTo>
                      <a:pt x="729" y="0"/>
                      <a:pt x="759" y="30"/>
                      <a:pt x="759" y="67"/>
                    </a:cubicBezTo>
                    <a:cubicBezTo>
                      <a:pt x="759" y="67"/>
                      <a:pt x="759" y="67"/>
                      <a:pt x="759" y="67"/>
                    </a:cubicBezTo>
                    <a:cubicBezTo>
                      <a:pt x="759" y="104"/>
                      <a:pt x="729" y="133"/>
                      <a:pt x="692" y="133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9"/>
            <p:cNvGrpSpPr/>
            <p:nvPr/>
          </p:nvGrpSpPr>
          <p:grpSpPr>
            <a:xfrm>
              <a:off x="4033975" y="1942343"/>
              <a:ext cx="4122464" cy="2161063"/>
              <a:chOff x="4033975" y="1891543"/>
              <a:chExt cx="4122464" cy="2161063"/>
            </a:xfrm>
          </p:grpSpPr>
          <p:sp>
            <p:nvSpPr>
              <p:cNvPr id="402" name="Google Shape;402;p9"/>
              <p:cNvSpPr/>
              <p:nvPr/>
            </p:nvSpPr>
            <p:spPr>
              <a:xfrm>
                <a:off x="7617478" y="3969087"/>
                <a:ext cx="538961" cy="5742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" extrusionOk="0">
                    <a:moveTo>
                      <a:pt x="347" y="39"/>
                    </a:moveTo>
                    <a:cubicBezTo>
                      <a:pt x="19" y="39"/>
                      <a:pt x="19" y="39"/>
                      <a:pt x="19" y="39"/>
                    </a:cubicBezTo>
                    <a:cubicBezTo>
                      <a:pt x="8" y="39"/>
                      <a:pt x="0" y="30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57" y="0"/>
                      <a:pt x="366" y="9"/>
                      <a:pt x="366" y="19"/>
                    </a:cubicBezTo>
                    <a:cubicBezTo>
                      <a:pt x="366" y="19"/>
                      <a:pt x="366" y="19"/>
                      <a:pt x="366" y="19"/>
                    </a:cubicBezTo>
                    <a:cubicBezTo>
                      <a:pt x="366" y="30"/>
                      <a:pt x="357" y="39"/>
                      <a:pt x="347" y="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65951" y="2538818"/>
                <a:ext cx="420207" cy="3875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276" y="35"/>
                    </a:moveTo>
                    <a:cubicBezTo>
                      <a:pt x="34" y="256"/>
                      <a:pt x="34" y="256"/>
                      <a:pt x="34" y="256"/>
                    </a:cubicBezTo>
                    <a:cubicBezTo>
                      <a:pt x="26" y="263"/>
                      <a:pt x="14" y="262"/>
                      <a:pt x="7" y="254"/>
                    </a:cubicBezTo>
                    <a:cubicBezTo>
                      <a:pt x="7" y="254"/>
                      <a:pt x="7" y="254"/>
                      <a:pt x="7" y="254"/>
                    </a:cubicBezTo>
                    <a:cubicBezTo>
                      <a:pt x="0" y="246"/>
                      <a:pt x="0" y="234"/>
                      <a:pt x="8" y="22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8" y="0"/>
                      <a:pt x="270" y="0"/>
                      <a:pt x="278" y="8"/>
                    </a:cubicBezTo>
                    <a:cubicBezTo>
                      <a:pt x="278" y="8"/>
                      <a:pt x="278" y="8"/>
                      <a:pt x="278" y="8"/>
                    </a:cubicBezTo>
                    <a:cubicBezTo>
                      <a:pt x="285" y="16"/>
                      <a:pt x="284" y="28"/>
                      <a:pt x="276" y="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6055405" y="1891543"/>
                <a:ext cx="56115" cy="538961"/>
              </a:xfrm>
              <a:custGeom>
                <a:avLst/>
                <a:gdLst/>
                <a:ahLst/>
                <a:cxnLst/>
                <a:rect l="l" t="t" r="r" b="b"/>
                <a:pathLst>
                  <a:path w="38" h="366" extrusionOk="0">
                    <a:moveTo>
                      <a:pt x="38" y="19"/>
                    </a:moveTo>
                    <a:cubicBezTo>
                      <a:pt x="38" y="347"/>
                      <a:pt x="38" y="347"/>
                      <a:pt x="38" y="347"/>
                    </a:cubicBezTo>
                    <a:cubicBezTo>
                      <a:pt x="38" y="357"/>
                      <a:pt x="29" y="366"/>
                      <a:pt x="19" y="366"/>
                    </a:cubicBezTo>
                    <a:cubicBezTo>
                      <a:pt x="19" y="366"/>
                      <a:pt x="19" y="366"/>
                      <a:pt x="19" y="366"/>
                    </a:cubicBezTo>
                    <a:cubicBezTo>
                      <a:pt x="8" y="366"/>
                      <a:pt x="0" y="357"/>
                      <a:pt x="0" y="34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9" y="0"/>
                      <a:pt x="38" y="9"/>
                      <a:pt x="38" y="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4033975" y="3996491"/>
                <a:ext cx="538961" cy="561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" extrusionOk="0">
                    <a:moveTo>
                      <a:pt x="20" y="38"/>
                    </a:moveTo>
                    <a:cubicBezTo>
                      <a:pt x="347" y="38"/>
                      <a:pt x="347" y="38"/>
                      <a:pt x="347" y="38"/>
                    </a:cubicBezTo>
                    <a:cubicBezTo>
                      <a:pt x="358" y="38"/>
                      <a:pt x="366" y="29"/>
                      <a:pt x="366" y="19"/>
                    </a:cubicBezTo>
                    <a:cubicBezTo>
                      <a:pt x="366" y="19"/>
                      <a:pt x="366" y="19"/>
                      <a:pt x="366" y="19"/>
                    </a:cubicBezTo>
                    <a:cubicBezTo>
                      <a:pt x="366" y="8"/>
                      <a:pt x="358" y="0"/>
                      <a:pt x="34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9"/>
                      <a:pt x="9" y="38"/>
                      <a:pt x="20" y="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4605561" y="2564918"/>
                <a:ext cx="420207" cy="38758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63" extrusionOk="0">
                    <a:moveTo>
                      <a:pt x="8" y="36"/>
                    </a:moveTo>
                    <a:cubicBezTo>
                      <a:pt x="250" y="256"/>
                      <a:pt x="250" y="256"/>
                      <a:pt x="250" y="256"/>
                    </a:cubicBezTo>
                    <a:cubicBezTo>
                      <a:pt x="258" y="263"/>
                      <a:pt x="270" y="262"/>
                      <a:pt x="277" y="255"/>
                    </a:cubicBezTo>
                    <a:cubicBezTo>
                      <a:pt x="277" y="255"/>
                      <a:pt x="277" y="255"/>
                      <a:pt x="277" y="255"/>
                    </a:cubicBezTo>
                    <a:cubicBezTo>
                      <a:pt x="285" y="247"/>
                      <a:pt x="284" y="235"/>
                      <a:pt x="276" y="22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6" y="0"/>
                      <a:pt x="14" y="1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0" y="16"/>
                      <a:pt x="0" y="29"/>
                      <a:pt x="8" y="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7" name="Google Shape;407;p9"/>
            <p:cNvSpPr/>
            <p:nvPr/>
          </p:nvSpPr>
          <p:spPr>
            <a:xfrm>
              <a:off x="4922674" y="2683671"/>
              <a:ext cx="1145781" cy="965692"/>
            </a:xfrm>
            <a:custGeom>
              <a:avLst/>
              <a:gdLst/>
              <a:ahLst/>
              <a:cxnLst/>
              <a:rect l="l" t="t" r="r" b="b"/>
              <a:pathLst>
                <a:path w="778" h="655" extrusionOk="0">
                  <a:moveTo>
                    <a:pt x="778" y="0"/>
                  </a:moveTo>
                  <a:cubicBezTo>
                    <a:pt x="778" y="655"/>
                    <a:pt x="778" y="655"/>
                    <a:pt x="778" y="655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9" y="598"/>
                    <a:pt x="26" y="543"/>
                    <a:pt x="50" y="491"/>
                  </a:cubicBezTo>
                  <a:cubicBezTo>
                    <a:pt x="173" y="215"/>
                    <a:pt x="477" y="5"/>
                    <a:pt x="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4887438" y="3689819"/>
              <a:ext cx="1181016" cy="942203"/>
            </a:xfrm>
            <a:custGeom>
              <a:avLst/>
              <a:gdLst/>
              <a:ahLst/>
              <a:cxnLst/>
              <a:rect l="l" t="t" r="r" b="b"/>
              <a:pathLst>
                <a:path w="802" h="639" extrusionOk="0">
                  <a:moveTo>
                    <a:pt x="802" y="0"/>
                  </a:moveTo>
                  <a:cubicBezTo>
                    <a:pt x="802" y="639"/>
                    <a:pt x="802" y="639"/>
                    <a:pt x="802" y="639"/>
                  </a:cubicBezTo>
                  <a:cubicBezTo>
                    <a:pt x="229" y="639"/>
                    <a:pt x="229" y="639"/>
                    <a:pt x="229" y="639"/>
                  </a:cubicBezTo>
                  <a:cubicBezTo>
                    <a:pt x="194" y="586"/>
                    <a:pt x="160" y="532"/>
                    <a:pt x="128" y="475"/>
                  </a:cubicBezTo>
                  <a:cubicBezTo>
                    <a:pt x="54" y="338"/>
                    <a:pt x="0" y="184"/>
                    <a:pt x="20" y="0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6111519" y="2683671"/>
              <a:ext cx="1132731" cy="965692"/>
            </a:xfrm>
            <a:custGeom>
              <a:avLst/>
              <a:gdLst/>
              <a:ahLst/>
              <a:cxnLst/>
              <a:rect l="l" t="t" r="r" b="b"/>
              <a:pathLst>
                <a:path w="769" h="655" extrusionOk="0">
                  <a:moveTo>
                    <a:pt x="769" y="655"/>
                  </a:moveTo>
                  <a:cubicBezTo>
                    <a:pt x="0" y="655"/>
                    <a:pt x="0" y="655"/>
                    <a:pt x="0" y="6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7" y="7"/>
                    <a:pt x="602" y="201"/>
                    <a:pt x="722" y="491"/>
                  </a:cubicBezTo>
                  <a:cubicBezTo>
                    <a:pt x="743" y="542"/>
                    <a:pt x="759" y="597"/>
                    <a:pt x="769" y="654"/>
                  </a:cubicBezTo>
                  <a:cubicBezTo>
                    <a:pt x="769" y="654"/>
                    <a:pt x="769" y="654"/>
                    <a:pt x="769" y="6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5252836" y="4672476"/>
              <a:ext cx="815619" cy="964388"/>
            </a:xfrm>
            <a:custGeom>
              <a:avLst/>
              <a:gdLst/>
              <a:ahLst/>
              <a:cxnLst/>
              <a:rect l="l" t="t" r="r" b="b"/>
              <a:pathLst>
                <a:path w="554" h="654" extrusionOk="0">
                  <a:moveTo>
                    <a:pt x="554" y="0"/>
                  </a:moveTo>
                  <a:cubicBezTo>
                    <a:pt x="554" y="654"/>
                    <a:pt x="554" y="654"/>
                    <a:pt x="554" y="654"/>
                  </a:cubicBezTo>
                  <a:cubicBezTo>
                    <a:pt x="330" y="654"/>
                    <a:pt x="330" y="654"/>
                    <a:pt x="330" y="654"/>
                  </a:cubicBezTo>
                  <a:cubicBezTo>
                    <a:pt x="293" y="654"/>
                    <a:pt x="260" y="639"/>
                    <a:pt x="236" y="615"/>
                  </a:cubicBezTo>
                  <a:cubicBezTo>
                    <a:pt x="211" y="590"/>
                    <a:pt x="197" y="557"/>
                    <a:pt x="197" y="520"/>
                  </a:cubicBezTo>
                  <a:cubicBezTo>
                    <a:pt x="197" y="510"/>
                    <a:pt x="196" y="500"/>
                    <a:pt x="196" y="490"/>
                  </a:cubicBezTo>
                  <a:cubicBezTo>
                    <a:pt x="187" y="291"/>
                    <a:pt x="96" y="146"/>
                    <a:pt x="0" y="0"/>
                  </a:cubicBezTo>
                  <a:lnTo>
                    <a:pt x="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111519" y="3689819"/>
              <a:ext cx="1181016" cy="942203"/>
            </a:xfrm>
            <a:custGeom>
              <a:avLst/>
              <a:gdLst/>
              <a:ahLst/>
              <a:cxnLst/>
              <a:rect l="l" t="t" r="r" b="b"/>
              <a:pathLst>
                <a:path w="802" h="639" extrusionOk="0">
                  <a:moveTo>
                    <a:pt x="681" y="475"/>
                  </a:moveTo>
                  <a:cubicBezTo>
                    <a:pt x="649" y="532"/>
                    <a:pt x="612" y="585"/>
                    <a:pt x="576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802" y="203"/>
                    <a:pt x="753" y="347"/>
                    <a:pt x="681" y="4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111519" y="4672476"/>
              <a:ext cx="819534" cy="964388"/>
            </a:xfrm>
            <a:custGeom>
              <a:avLst/>
              <a:gdLst/>
              <a:ahLst/>
              <a:cxnLst/>
              <a:rect l="l" t="t" r="r" b="b"/>
              <a:pathLst>
                <a:path w="556" h="654" extrusionOk="0">
                  <a:moveTo>
                    <a:pt x="556" y="0"/>
                  </a:moveTo>
                  <a:cubicBezTo>
                    <a:pt x="462" y="138"/>
                    <a:pt x="375" y="281"/>
                    <a:pt x="371" y="490"/>
                  </a:cubicBezTo>
                  <a:cubicBezTo>
                    <a:pt x="371" y="494"/>
                    <a:pt x="371" y="498"/>
                    <a:pt x="371" y="503"/>
                  </a:cubicBezTo>
                  <a:cubicBezTo>
                    <a:pt x="371" y="520"/>
                    <a:pt x="371" y="520"/>
                    <a:pt x="371" y="520"/>
                  </a:cubicBezTo>
                  <a:cubicBezTo>
                    <a:pt x="371" y="594"/>
                    <a:pt x="311" y="654"/>
                    <a:pt x="237" y="654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3" name="Google Shape;413;p9" descr="Us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9091" y="2881318"/>
            <a:ext cx="547682" cy="54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9" descr="Ch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4119" y="2894912"/>
            <a:ext cx="547682" cy="54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9" descr="Bar char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0109" y="4360580"/>
            <a:ext cx="377852" cy="37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" descr="Pie ch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7375" y="3586303"/>
            <a:ext cx="547682" cy="547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9"/>
          <p:cNvGrpSpPr/>
          <p:nvPr/>
        </p:nvGrpSpPr>
        <p:grpSpPr>
          <a:xfrm>
            <a:off x="285181" y="3299673"/>
            <a:ext cx="4011532" cy="1020257"/>
            <a:chOff x="240064" y="2428993"/>
            <a:chExt cx="8122643" cy="783965"/>
          </a:xfrm>
        </p:grpSpPr>
        <p:sp>
          <p:nvSpPr>
            <p:cNvPr id="418" name="Google Shape;418;p9"/>
            <p:cNvSpPr/>
            <p:nvPr/>
          </p:nvSpPr>
          <p:spPr>
            <a:xfrm>
              <a:off x="2502136" y="2428993"/>
              <a:ext cx="5860571" cy="780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Внедрение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статуса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и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счетчика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выполненных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желаний</a:t>
              </a:r>
              <a:endParaRPr dirty="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40064" y="2849354"/>
              <a:ext cx="3364101" cy="363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1423528" y="4529304"/>
            <a:ext cx="3732115" cy="1631216"/>
            <a:chOff x="240064" y="2644260"/>
            <a:chExt cx="3631186" cy="2206364"/>
          </a:xfrm>
        </p:grpSpPr>
        <p:sp>
          <p:nvSpPr>
            <p:cNvPr id="421" name="Google Shape;421;p9"/>
            <p:cNvSpPr/>
            <p:nvPr/>
          </p:nvSpPr>
          <p:spPr>
            <a:xfrm>
              <a:off x="634376" y="2644260"/>
              <a:ext cx="3236874" cy="2206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Усовершенствование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системы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поиска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на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карте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по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категории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подарка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</a:t>
              </a:r>
              <a:b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возрасту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размещающего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и </a:t>
              </a:r>
              <a:r>
                <a:rPr lang="en-US" sz="2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т.д</a:t>
              </a: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.)</a:t>
              </a:r>
              <a:endParaRPr dirty="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40064" y="2849354"/>
              <a:ext cx="3364101" cy="367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3" name="Google Shape;423;p9" descr="User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5111" y="1460666"/>
            <a:ext cx="591325" cy="5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9" descr="Ch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66242" y="1513874"/>
            <a:ext cx="484945" cy="48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9" descr="Bar char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45088" y="4553568"/>
            <a:ext cx="410195" cy="41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 descr="Pie char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8881" y="3312797"/>
            <a:ext cx="433470" cy="43347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9"/>
          <p:cNvSpPr/>
          <p:nvPr/>
        </p:nvSpPr>
        <p:spPr>
          <a:xfrm>
            <a:off x="7498347" y="1618835"/>
            <a:ext cx="340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Создание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чата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между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пользователями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ссылок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сервисы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доставок</a:t>
            </a:r>
            <a:endParaRPr dirty="0"/>
          </a:p>
        </p:txBody>
      </p:sp>
      <p:sp>
        <p:nvSpPr>
          <p:cNvPr id="428" name="Google Shape;428;p9"/>
          <p:cNvSpPr/>
          <p:nvPr/>
        </p:nvSpPr>
        <p:spPr>
          <a:xfrm>
            <a:off x="1828800" y="1618835"/>
            <a:ext cx="362067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Совершенствование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административного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контроля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работы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персональными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данными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9"/>
          <p:cNvSpPr/>
          <p:nvPr/>
        </p:nvSpPr>
        <p:spPr>
          <a:xfrm>
            <a:off x="7158400" y="4543876"/>
            <a:ext cx="408786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Возможность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монетизации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счет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привлечения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дополнительного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контента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сопровождающим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сервисам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рекламе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430" name="Google Shape;430;p9"/>
          <p:cNvSpPr/>
          <p:nvPr/>
        </p:nvSpPr>
        <p:spPr>
          <a:xfrm>
            <a:off x="7885991" y="3363704"/>
            <a:ext cx="383792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Создание процедуры обновления "Елок желаний"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1" name="Google Shape;431;p9" descr="Иллюстрация значка обновления | Бесплатно векторы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33761" y="3176948"/>
            <a:ext cx="504103" cy="50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9" descr="Иллюстрация значка обновления | Бесплатно векторы"/>
          <p:cNvPicPr preferRelativeResize="0"/>
          <p:nvPr/>
        </p:nvPicPr>
        <p:blipFill rotWithShape="1">
          <a:blip r:embed="rId12">
            <a:clrChange>
              <a:clrFrom>
                <a:srgbClr val="9AD8CD"/>
              </a:clrFrom>
              <a:clrTo>
                <a:srgbClr val="9AD8CD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175078" y="3586303"/>
            <a:ext cx="518330" cy="53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9" descr="IT ШКОЛА SAMSUNG СТАВРОПОЛЬ — Лидер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6639" y="74546"/>
            <a:ext cx="2182970" cy="53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9" descr="Материал Значок Поиск Иконок - Бесплатное изображение на Pixabay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0231" y="4572517"/>
            <a:ext cx="847112" cy="44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9" descr="Материал Значок Поиск Иконок - Бесплатное изображение на Pixabay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37375" y="4360581"/>
            <a:ext cx="838298" cy="43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"/>
          <p:cNvSpPr txBox="1">
            <a:spLocks noGrp="1"/>
          </p:cNvSpPr>
          <p:nvPr>
            <p:ph type="title"/>
          </p:nvPr>
        </p:nvSpPr>
        <p:spPr>
          <a:xfrm>
            <a:off x="536525" y="3778921"/>
            <a:ext cx="921163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alibri"/>
              <a:buNone/>
            </a:pPr>
            <a:r>
              <a:rPr lang="en-US" sz="7200" dirty="0" err="1"/>
              <a:t>Спасибо</a:t>
            </a:r>
            <a:r>
              <a:rPr lang="en-US" sz="7200" dirty="0"/>
              <a:t> </a:t>
            </a:r>
            <a:r>
              <a:rPr lang="en-US" sz="7200" dirty="0" err="1"/>
              <a:t>за</a:t>
            </a:r>
            <a:r>
              <a:rPr lang="en-US" sz="7200" dirty="0"/>
              <a:t> </a:t>
            </a:r>
            <a:r>
              <a:rPr lang="en-US" sz="7200" dirty="0" err="1"/>
              <a:t>внимание</a:t>
            </a:r>
            <a:r>
              <a:rPr lang="en-US" sz="7200" dirty="0"/>
              <a:t>!</a:t>
            </a:r>
            <a:endParaRPr sz="7200" dirty="0"/>
          </a:p>
        </p:txBody>
      </p:sp>
      <p:sp>
        <p:nvSpPr>
          <p:cNvPr id="442" name="Google Shape;442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Google Shape;443;p10"/>
          <p:cNvGrpSpPr/>
          <p:nvPr/>
        </p:nvGrpSpPr>
        <p:grpSpPr>
          <a:xfrm>
            <a:off x="1812714" y="329948"/>
            <a:ext cx="822661" cy="800358"/>
            <a:chOff x="10751357" y="459498"/>
            <a:chExt cx="1096881" cy="1067144"/>
          </a:xfrm>
        </p:grpSpPr>
        <p:sp>
          <p:nvSpPr>
            <p:cNvPr id="444" name="Google Shape;444;p10"/>
            <p:cNvSpPr txBox="1"/>
            <p:nvPr/>
          </p:nvSpPr>
          <p:spPr>
            <a:xfrm>
              <a:off x="10751357" y="1188087"/>
              <a:ext cx="1096881" cy="3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AEABAB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YOUR</a:t>
              </a:r>
              <a:r>
                <a:rPr lang="en-US" sz="1050" b="1">
                  <a:solidFill>
                    <a:srgbClr val="75707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LOGO</a:t>
              </a:r>
              <a:endParaRPr sz="1050" b="1">
                <a:solidFill>
                  <a:srgbClr val="75707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445" name="Google Shape;445;p10"/>
            <p:cNvGrpSpPr/>
            <p:nvPr/>
          </p:nvGrpSpPr>
          <p:grpSpPr>
            <a:xfrm>
              <a:off x="11027410" y="459498"/>
              <a:ext cx="640080" cy="690983"/>
              <a:chOff x="3134012" y="124947"/>
              <a:chExt cx="640080" cy="690983"/>
            </a:xfrm>
          </p:grpSpPr>
          <p:sp>
            <p:nvSpPr>
              <p:cNvPr id="446" name="Google Shape;446;p10"/>
              <p:cNvSpPr/>
              <p:nvPr/>
            </p:nvSpPr>
            <p:spPr>
              <a:xfrm>
                <a:off x="3171524" y="124947"/>
                <a:ext cx="565056" cy="330564"/>
              </a:xfrm>
              <a:custGeom>
                <a:avLst/>
                <a:gdLst/>
                <a:ahLst/>
                <a:cxnLst/>
                <a:rect l="l" t="t" r="r" b="b"/>
                <a:pathLst>
                  <a:path w="2910856" h="1702882" extrusionOk="0">
                    <a:moveTo>
                      <a:pt x="1414207" y="0"/>
                    </a:moveTo>
                    <a:lnTo>
                      <a:pt x="2910856" y="883002"/>
                    </a:lnTo>
                    <a:lnTo>
                      <a:pt x="2753900" y="973921"/>
                    </a:lnTo>
                    <a:lnTo>
                      <a:pt x="2754201" y="974098"/>
                    </a:lnTo>
                    <a:lnTo>
                      <a:pt x="2626020" y="1048462"/>
                    </a:lnTo>
                    <a:lnTo>
                      <a:pt x="1452957" y="356371"/>
                    </a:lnTo>
                    <a:lnTo>
                      <a:pt x="1407834" y="332274"/>
                    </a:lnTo>
                    <a:lnTo>
                      <a:pt x="1118892" y="499648"/>
                    </a:lnTo>
                    <a:lnTo>
                      <a:pt x="2333008" y="1217730"/>
                    </a:lnTo>
                    <a:lnTo>
                      <a:pt x="1495477" y="1702882"/>
                    </a:lnTo>
                    <a:lnTo>
                      <a:pt x="0" y="820439"/>
                    </a:lnTo>
                    <a:cubicBezTo>
                      <a:pt x="1776" y="819409"/>
                      <a:pt x="3551" y="818379"/>
                      <a:pt x="5327" y="817349"/>
                    </a:cubicBezTo>
                    <a:cubicBezTo>
                      <a:pt x="20935" y="808294"/>
                      <a:pt x="36544" y="799238"/>
                      <a:pt x="52153" y="790183"/>
                    </a:cubicBezTo>
                    <a:cubicBezTo>
                      <a:pt x="129519" y="745299"/>
                      <a:pt x="206886" y="700416"/>
                      <a:pt x="284252" y="655532"/>
                    </a:cubicBezTo>
                    <a:lnTo>
                      <a:pt x="1478492" y="1360223"/>
                    </a:lnTo>
                    <a:cubicBezTo>
                      <a:pt x="1478494" y="1360224"/>
                      <a:pt x="1478495" y="1360224"/>
                      <a:pt x="1478497" y="1360225"/>
                    </a:cubicBezTo>
                    <a:cubicBezTo>
                      <a:pt x="1478502" y="1360228"/>
                      <a:pt x="1478506" y="1360231"/>
                      <a:pt x="1478511" y="1360234"/>
                    </a:cubicBezTo>
                    <a:lnTo>
                      <a:pt x="1496558" y="1369859"/>
                    </a:lnTo>
                    <a:lnTo>
                      <a:pt x="1735064" y="1231701"/>
                    </a:lnTo>
                    <a:lnTo>
                      <a:pt x="523363" y="516814"/>
                    </a:lnTo>
                    <a:lnTo>
                      <a:pt x="820220" y="3445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flipH="1">
                <a:off x="3134012" y="322083"/>
                <a:ext cx="297491" cy="493847"/>
              </a:xfrm>
              <a:custGeom>
                <a:avLst/>
                <a:gdLst/>
                <a:ahLst/>
                <a:cxnLst/>
                <a:rect l="l" t="t" r="r" b="b"/>
                <a:pathLst>
                  <a:path w="2804810" h="4128021" extrusionOk="0">
                    <a:moveTo>
                      <a:pt x="2804810" y="0"/>
                    </a:moveTo>
                    <a:lnTo>
                      <a:pt x="2271752" y="277158"/>
                    </a:lnTo>
                    <a:lnTo>
                      <a:pt x="2272787" y="1354974"/>
                    </a:lnTo>
                    <a:lnTo>
                      <a:pt x="532024" y="2261188"/>
                    </a:lnTo>
                    <a:cubicBezTo>
                      <a:pt x="532765" y="1900977"/>
                      <a:pt x="533507" y="1540767"/>
                      <a:pt x="534248" y="1180556"/>
                    </a:cubicBezTo>
                    <a:lnTo>
                      <a:pt x="0" y="1458332"/>
                    </a:lnTo>
                    <a:lnTo>
                      <a:pt x="0" y="4128021"/>
                    </a:lnTo>
                    <a:lnTo>
                      <a:pt x="532024" y="3859484"/>
                    </a:lnTo>
                    <a:lnTo>
                      <a:pt x="532024" y="2808317"/>
                    </a:lnTo>
                    <a:lnTo>
                      <a:pt x="2272787" y="1902103"/>
                    </a:lnTo>
                    <a:lnTo>
                      <a:pt x="2272787" y="2979389"/>
                    </a:lnTo>
                    <a:lnTo>
                      <a:pt x="2804810" y="27108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 flipH="1">
                <a:off x="3482544" y="318489"/>
                <a:ext cx="291548" cy="493776"/>
              </a:xfrm>
              <a:custGeom>
                <a:avLst/>
                <a:gdLst/>
                <a:ahLst/>
                <a:cxnLst/>
                <a:rect l="l" t="t" r="r" b="b"/>
                <a:pathLst>
                  <a:path w="2804810" h="4128021" extrusionOk="0">
                    <a:moveTo>
                      <a:pt x="885964" y="1540658"/>
                    </a:moveTo>
                    <a:lnTo>
                      <a:pt x="885964" y="2083612"/>
                    </a:lnTo>
                    <a:lnTo>
                      <a:pt x="1902385" y="2613718"/>
                    </a:lnTo>
                    <a:lnTo>
                      <a:pt x="1902385" y="2070763"/>
                    </a:lnTo>
                    <a:lnTo>
                      <a:pt x="885964" y="1540658"/>
                    </a:lnTo>
                    <a:close/>
                    <a:moveTo>
                      <a:pt x="529798" y="819332"/>
                    </a:moveTo>
                    <a:lnTo>
                      <a:pt x="2272787" y="1726869"/>
                    </a:lnTo>
                    <a:cubicBezTo>
                      <a:pt x="2272558" y="2086759"/>
                      <a:pt x="2272328" y="2446649"/>
                      <a:pt x="2272099" y="2806539"/>
                    </a:cubicBezTo>
                    <a:lnTo>
                      <a:pt x="2272444" y="3334294"/>
                    </a:lnTo>
                    <a:lnTo>
                      <a:pt x="529798" y="2456484"/>
                    </a:lnTo>
                    <a:lnTo>
                      <a:pt x="529798" y="819332"/>
                    </a:lnTo>
                    <a:close/>
                    <a:moveTo>
                      <a:pt x="0" y="0"/>
                    </a:moveTo>
                    <a:lnTo>
                      <a:pt x="0" y="2710852"/>
                    </a:lnTo>
                    <a:lnTo>
                      <a:pt x="2804810" y="4128021"/>
                    </a:lnTo>
                    <a:lnTo>
                      <a:pt x="2804810" y="14583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9" name="Google Shape;449;p10"/>
          <p:cNvSpPr/>
          <p:nvPr/>
        </p:nvSpPr>
        <p:spPr>
          <a:xfrm>
            <a:off x="1812712" y="193183"/>
            <a:ext cx="941283" cy="130076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0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83" y="93642"/>
            <a:ext cx="2182970" cy="61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"/>
          <p:cNvSpPr txBox="1">
            <a:spLocks noGrp="1"/>
          </p:cNvSpPr>
          <p:nvPr>
            <p:ph type="title"/>
          </p:nvPr>
        </p:nvSpPr>
        <p:spPr>
          <a:xfrm>
            <a:off x="3499013" y="291073"/>
            <a:ext cx="6321397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Идея проекта</a:t>
            </a:r>
            <a:endParaRPr/>
          </a:p>
        </p:txBody>
      </p:sp>
      <p:sp>
        <p:nvSpPr>
          <p:cNvPr id="301" name="Google Shape;301;p2"/>
          <p:cNvSpPr txBox="1">
            <a:spLocks noGrp="1"/>
          </p:cNvSpPr>
          <p:nvPr>
            <p:ph type="body" idx="1"/>
          </p:nvPr>
        </p:nvSpPr>
        <p:spPr>
          <a:xfrm>
            <a:off x="653143" y="1567544"/>
            <a:ext cx="10700657" cy="460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r>
              <a:rPr lang="en-US" sz="2800" dirty="0" err="1"/>
              <a:t>Реализация</a:t>
            </a:r>
            <a:r>
              <a:rPr lang="en-US" sz="2800" dirty="0"/>
              <a:t> </a:t>
            </a:r>
            <a:r>
              <a:rPr lang="en-US" sz="2800" dirty="0" err="1"/>
              <a:t>социально-гуманитарного</a:t>
            </a:r>
            <a:r>
              <a:rPr lang="en-US" sz="2800" dirty="0"/>
              <a:t> </a:t>
            </a:r>
            <a:r>
              <a:rPr lang="en-US" sz="2800" dirty="0" err="1"/>
              <a:t>мероприятия</a:t>
            </a:r>
            <a:r>
              <a:rPr lang="en-US" sz="2800" dirty="0"/>
              <a:t> «</a:t>
            </a:r>
            <a:r>
              <a:rPr lang="en-US" sz="2800" dirty="0" err="1"/>
              <a:t>Елка</a:t>
            </a:r>
            <a:r>
              <a:rPr lang="en-US" sz="2800" dirty="0"/>
              <a:t> </a:t>
            </a:r>
            <a:r>
              <a:rPr lang="en-US" sz="2800" dirty="0" err="1"/>
              <a:t>желаний</a:t>
            </a:r>
            <a:r>
              <a:rPr lang="en-US" sz="2800" dirty="0"/>
              <a:t>» </a:t>
            </a:r>
            <a:r>
              <a:rPr lang="en-US" sz="2800" dirty="0" err="1"/>
              <a:t>через</a:t>
            </a:r>
            <a:r>
              <a:rPr lang="en-US" sz="2800" dirty="0"/>
              <a:t> </a:t>
            </a:r>
            <a:r>
              <a:rPr lang="en-US" sz="2800" dirty="0" err="1"/>
              <a:t>мобильное</a:t>
            </a:r>
            <a:r>
              <a:rPr lang="en-US" sz="2800" dirty="0"/>
              <a:t> </a:t>
            </a:r>
            <a:r>
              <a:rPr lang="en-US" sz="2800" dirty="0" err="1"/>
              <a:t>приложение</a:t>
            </a:r>
            <a:r>
              <a:rPr lang="en-US" sz="2800" dirty="0"/>
              <a:t>: </a:t>
            </a:r>
            <a:endParaRPr sz="2800" dirty="0" smtClean="0"/>
          </a:p>
          <a:p>
            <a:pPr marL="0" lvl="0" indent="0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r>
              <a:rPr lang="en-US" sz="2800" dirty="0" smtClean="0"/>
              <a:t>-</a:t>
            </a:r>
            <a:r>
              <a:rPr lang="en-US" sz="2800" dirty="0" err="1" smtClean="0"/>
              <a:t>любой</a:t>
            </a:r>
            <a:r>
              <a:rPr lang="en-US" sz="2800" dirty="0" smtClean="0"/>
              <a:t> </a:t>
            </a:r>
            <a:r>
              <a:rPr lang="en-US" sz="2800" dirty="0" err="1" smtClean="0"/>
              <a:t>желающий</a:t>
            </a:r>
            <a:r>
              <a:rPr lang="en-US" sz="2800" dirty="0" smtClean="0"/>
              <a:t> </a:t>
            </a:r>
            <a:r>
              <a:rPr lang="en-US" sz="2800" dirty="0" err="1" smtClean="0"/>
              <a:t>может</a:t>
            </a:r>
            <a:r>
              <a:rPr lang="en-US" sz="2800" dirty="0" smtClean="0"/>
              <a:t> </a:t>
            </a:r>
            <a:r>
              <a:rPr lang="en-US" sz="2800" dirty="0" err="1" smtClean="0"/>
              <a:t>стать</a:t>
            </a:r>
            <a:r>
              <a:rPr lang="en-US" sz="2800" dirty="0" smtClean="0"/>
              <a:t> </a:t>
            </a:r>
            <a:r>
              <a:rPr lang="en-US" sz="2800" dirty="0" err="1" smtClean="0"/>
              <a:t>организатором</a:t>
            </a:r>
            <a:r>
              <a:rPr lang="en-US" sz="2800" dirty="0" smtClean="0"/>
              <a:t> «</a:t>
            </a:r>
            <a:r>
              <a:rPr lang="en-US" sz="2800" dirty="0" err="1" smtClean="0"/>
              <a:t>елки</a:t>
            </a:r>
            <a:r>
              <a:rPr lang="en-US" sz="2800" dirty="0" smtClean="0"/>
              <a:t>»</a:t>
            </a:r>
            <a:r>
              <a:rPr lang="ru-RU" sz="2800" dirty="0" smtClean="0"/>
              <a:t>, </a:t>
            </a:r>
            <a:r>
              <a:rPr lang="en-US" sz="2800" dirty="0" err="1" smtClean="0"/>
              <a:t>создателем</a:t>
            </a:r>
            <a:r>
              <a:rPr lang="en-US" sz="2800" dirty="0" smtClean="0"/>
              <a:t> </a:t>
            </a:r>
            <a:r>
              <a:rPr lang="en-US" sz="2800" dirty="0" err="1" smtClean="0"/>
              <a:t>пункта</a:t>
            </a:r>
            <a:r>
              <a:rPr lang="en-US" sz="2800" dirty="0" smtClean="0"/>
              <a:t> </a:t>
            </a:r>
            <a:r>
              <a:rPr lang="en-US" sz="2800" dirty="0" err="1" smtClean="0"/>
              <a:t>проведения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мероприятия</a:t>
            </a:r>
            <a:endParaRPr sz="2800" dirty="0" smtClean="0"/>
          </a:p>
          <a:p>
            <a:pPr marL="0" lvl="0" indent="0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r>
              <a:rPr lang="en-US" sz="2800" dirty="0" smtClean="0"/>
              <a:t>-</a:t>
            </a:r>
            <a:r>
              <a:rPr lang="en-US" sz="2800" dirty="0" err="1"/>
              <a:t>любой</a:t>
            </a:r>
            <a:r>
              <a:rPr lang="en-US" sz="2800" dirty="0"/>
              <a:t> </a:t>
            </a:r>
            <a:r>
              <a:rPr lang="en-US" sz="2800" dirty="0" err="1"/>
              <a:t>ребенок</a:t>
            </a:r>
            <a:r>
              <a:rPr lang="en-US" sz="2800" dirty="0"/>
              <a:t> </a:t>
            </a:r>
            <a:r>
              <a:rPr lang="en-US" sz="2800" dirty="0" err="1"/>
              <a:t>может</a:t>
            </a:r>
            <a:r>
              <a:rPr lang="en-US" sz="2800" dirty="0"/>
              <a:t> </a:t>
            </a:r>
            <a:r>
              <a:rPr lang="en-US" sz="2800" dirty="0" err="1"/>
              <a:t>написать</a:t>
            </a:r>
            <a:r>
              <a:rPr lang="en-US" sz="2800" dirty="0"/>
              <a:t> </a:t>
            </a:r>
            <a:r>
              <a:rPr lang="en-US" sz="2800" dirty="0" err="1"/>
              <a:t>письмо</a:t>
            </a:r>
            <a:r>
              <a:rPr lang="en-US" sz="2800" dirty="0"/>
              <a:t> </a:t>
            </a:r>
            <a:r>
              <a:rPr lang="en-US" sz="2800" dirty="0" err="1"/>
              <a:t>Деду</a:t>
            </a:r>
            <a:r>
              <a:rPr lang="en-US" sz="2800" dirty="0"/>
              <a:t> </a:t>
            </a:r>
            <a:r>
              <a:rPr lang="en-US" sz="2800" dirty="0" err="1"/>
              <a:t>Морозу</a:t>
            </a:r>
            <a:r>
              <a:rPr lang="en-US" sz="2800" dirty="0"/>
              <a:t> и </a:t>
            </a:r>
            <a:r>
              <a:rPr lang="en-US" sz="2800" dirty="0" err="1"/>
              <a:t>выбрать</a:t>
            </a:r>
            <a:r>
              <a:rPr lang="en-US" sz="2800" dirty="0"/>
              <a:t> </a:t>
            </a:r>
            <a:r>
              <a:rPr lang="en-US" sz="2800" dirty="0" err="1"/>
              <a:t>пункт</a:t>
            </a:r>
            <a:r>
              <a:rPr lang="en-US" sz="2800" dirty="0"/>
              <a:t>, в </a:t>
            </a:r>
            <a:r>
              <a:rPr lang="en-US" sz="2800" dirty="0" err="1"/>
              <a:t>котором</a:t>
            </a:r>
            <a:r>
              <a:rPr lang="en-US" sz="2800" dirty="0"/>
              <a:t> </a:t>
            </a:r>
            <a:r>
              <a:rPr lang="en-US" sz="2800" dirty="0" err="1"/>
              <a:t>он</a:t>
            </a:r>
            <a:r>
              <a:rPr lang="en-US" sz="2800" dirty="0"/>
              <a:t> </a:t>
            </a:r>
            <a:r>
              <a:rPr lang="ru-RU" sz="2800" dirty="0" smtClean="0"/>
              <a:t>хочет получить подарок</a:t>
            </a:r>
          </a:p>
          <a:p>
            <a:pPr marL="0" lvl="0" indent="0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r>
              <a:rPr lang="en-US" sz="2800" dirty="0" smtClean="0"/>
              <a:t>-</a:t>
            </a:r>
            <a:r>
              <a:rPr lang="en-US" sz="2800" dirty="0" err="1" smtClean="0"/>
              <a:t>желающий</a:t>
            </a:r>
            <a:r>
              <a:rPr lang="en-US" sz="2800" dirty="0" smtClean="0"/>
              <a:t> </a:t>
            </a:r>
            <a:r>
              <a:rPr lang="en-US" sz="2800" dirty="0" err="1" smtClean="0"/>
              <a:t>может</a:t>
            </a:r>
            <a:r>
              <a:rPr lang="en-US" sz="2800" dirty="0" smtClean="0"/>
              <a:t> </a:t>
            </a:r>
            <a:r>
              <a:rPr lang="en-US" sz="2800" dirty="0" err="1"/>
              <a:t>исполнить</a:t>
            </a:r>
            <a:r>
              <a:rPr lang="en-US" sz="2800" dirty="0"/>
              <a:t> </a:t>
            </a:r>
            <a:r>
              <a:rPr lang="ru-RU" sz="2800" dirty="0" smtClean="0"/>
              <a:t>мечту</a:t>
            </a:r>
            <a:r>
              <a:rPr lang="en-US" sz="2800" dirty="0" smtClean="0"/>
              <a:t> </a:t>
            </a:r>
            <a:r>
              <a:rPr lang="en-US" sz="2800" dirty="0" err="1" smtClean="0"/>
              <a:t>ребенка</a:t>
            </a:r>
            <a:r>
              <a:rPr lang="ru-RU" sz="2800" dirty="0" smtClean="0"/>
              <a:t> в любом уголке страны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02" name="Google Shape;302;p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"/>
          <p:cNvSpPr/>
          <p:nvPr/>
        </p:nvSpPr>
        <p:spPr>
          <a:xfrm>
            <a:off x="0" y="0"/>
            <a:ext cx="3218700" cy="151855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145" y="150474"/>
            <a:ext cx="2182970" cy="61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"/>
          <p:cNvSpPr txBox="1">
            <a:spLocks noGrp="1"/>
          </p:cNvSpPr>
          <p:nvPr>
            <p:ph type="title"/>
          </p:nvPr>
        </p:nvSpPr>
        <p:spPr>
          <a:xfrm>
            <a:off x="3408862" y="239558"/>
            <a:ext cx="6321397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dirty="0" err="1"/>
              <a:t>Актуальность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endParaRPr dirty="0"/>
          </a:p>
        </p:txBody>
      </p:sp>
      <p:sp>
        <p:nvSpPr>
          <p:cNvPr id="311" name="Google Shape;311;p3"/>
          <p:cNvSpPr txBox="1">
            <a:spLocks noGrp="1"/>
          </p:cNvSpPr>
          <p:nvPr>
            <p:ph type="body" idx="1"/>
          </p:nvPr>
        </p:nvSpPr>
        <p:spPr>
          <a:xfrm>
            <a:off x="1041762" y="1792592"/>
            <a:ext cx="10156371" cy="437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69913" lvl="0" indent="-5699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</a:pPr>
            <a:r>
              <a:rPr lang="en-US" sz="3200" dirty="0" err="1"/>
              <a:t>Масштабирование</a:t>
            </a:r>
            <a:r>
              <a:rPr lang="en-US" sz="3200" dirty="0"/>
              <a:t> </a:t>
            </a:r>
            <a:r>
              <a:rPr lang="en-US" sz="3200" dirty="0" err="1"/>
              <a:t>гуманитарного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движения</a:t>
            </a:r>
            <a:r>
              <a:rPr lang="en-US" sz="3200" dirty="0"/>
              <a:t> </a:t>
            </a:r>
            <a:r>
              <a:rPr lang="en-US" sz="3200" dirty="0" err="1"/>
              <a:t>территориально</a:t>
            </a:r>
            <a:r>
              <a:rPr lang="en-US" sz="3200" dirty="0"/>
              <a:t> и </a:t>
            </a:r>
            <a:r>
              <a:rPr lang="en-US" sz="3200" dirty="0" err="1" smtClean="0"/>
              <a:t>количественно</a:t>
            </a:r>
            <a:endParaRPr lang="ru-RU" sz="320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endParaRPr sz="3200" dirty="0"/>
          </a:p>
          <a:p>
            <a:pPr marL="569913" lvl="0" indent="-569913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sz="3200" dirty="0" err="1"/>
              <a:t>Реализация</a:t>
            </a:r>
            <a:r>
              <a:rPr lang="en-US" sz="3200" dirty="0"/>
              <a:t> </a:t>
            </a:r>
            <a:r>
              <a:rPr lang="en-US" sz="3200" dirty="0" err="1"/>
              <a:t>гуманитарного</a:t>
            </a:r>
            <a:r>
              <a:rPr lang="en-US" sz="3200" dirty="0"/>
              <a:t> </a:t>
            </a:r>
            <a:r>
              <a:rPr lang="en-US" sz="3200" dirty="0" err="1"/>
              <a:t>движения</a:t>
            </a:r>
            <a:r>
              <a:rPr lang="en-US" sz="3200" dirty="0"/>
              <a:t> в </a:t>
            </a:r>
            <a:r>
              <a:rPr lang="en-US" sz="3200" dirty="0" err="1"/>
              <a:t>условиях</a:t>
            </a:r>
            <a:r>
              <a:rPr lang="en-US" sz="3200" dirty="0"/>
              <a:t> </a:t>
            </a:r>
            <a:r>
              <a:rPr lang="en-US" sz="3200" dirty="0" err="1"/>
              <a:t>социальных</a:t>
            </a:r>
            <a:r>
              <a:rPr lang="en-US" sz="3200" dirty="0"/>
              <a:t> </a:t>
            </a:r>
            <a:r>
              <a:rPr lang="en-US" sz="3200" dirty="0" err="1"/>
              <a:t>ограничений</a:t>
            </a:r>
            <a:r>
              <a:rPr lang="en-US" sz="3200" dirty="0"/>
              <a:t> (</a:t>
            </a:r>
            <a:r>
              <a:rPr lang="en-US" sz="3200" dirty="0" err="1"/>
              <a:t>карантины</a:t>
            </a:r>
            <a:r>
              <a:rPr lang="en-US" sz="3200" dirty="0"/>
              <a:t>, </a:t>
            </a:r>
            <a:r>
              <a:rPr lang="en-US" sz="3200" dirty="0" err="1"/>
              <a:t>локдауны</a:t>
            </a:r>
            <a:r>
              <a:rPr lang="en-US" sz="3200" dirty="0"/>
              <a:t>)</a:t>
            </a:r>
            <a:r>
              <a:rPr lang="en-US" dirty="0"/>
              <a:t/>
            </a:r>
            <a:br>
              <a:rPr lang="en-US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</a:pP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12" name="Google Shape;312;p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"/>
          <p:cNvSpPr/>
          <p:nvPr/>
        </p:nvSpPr>
        <p:spPr>
          <a:xfrm>
            <a:off x="0" y="-27275"/>
            <a:ext cx="3105600" cy="1665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2" y="121537"/>
            <a:ext cx="2079939" cy="58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"/>
          <p:cNvSpPr txBox="1">
            <a:spLocks noGrp="1"/>
          </p:cNvSpPr>
          <p:nvPr>
            <p:ph type="title"/>
          </p:nvPr>
        </p:nvSpPr>
        <p:spPr>
          <a:xfrm>
            <a:off x="1104800" y="2512276"/>
            <a:ext cx="21135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Задачи:</a:t>
            </a:r>
            <a:endParaRPr/>
          </a:p>
        </p:txBody>
      </p:sp>
      <p:sp>
        <p:nvSpPr>
          <p:cNvPr id="321" name="Google Shape;321;p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"/>
          <p:cNvSpPr txBox="1"/>
          <p:nvPr/>
        </p:nvSpPr>
        <p:spPr>
          <a:xfrm>
            <a:off x="1206586" y="3065579"/>
            <a:ext cx="10113685" cy="5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0" anchor="b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403551"/>
              </a:buClr>
              <a:buSzPts val="2400"/>
              <a:buFont typeface="Calibri"/>
              <a:buAutoNum type="arabicPeriod"/>
            </a:pP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Разработать</a:t>
            </a:r>
            <a:r>
              <a:rPr lang="en-US" sz="2800" b="0" i="0" u="none" strike="noStrike" cap="none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интуитивно-понятный</a:t>
            </a:r>
            <a:r>
              <a:rPr lang="en-US" sz="2800" b="0" i="0" u="none" strike="noStrike" cap="none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интерфейс</a:t>
            </a:r>
            <a:endParaRPr sz="2800" b="0" i="0" u="none" strike="noStrike" cap="none" dirty="0">
              <a:solidFill>
                <a:srgbClr val="4035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"/>
          <p:cNvSpPr txBox="1"/>
          <p:nvPr/>
        </p:nvSpPr>
        <p:spPr>
          <a:xfrm>
            <a:off x="1274948" y="3670498"/>
            <a:ext cx="10283068" cy="5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Привязать</a:t>
            </a:r>
            <a:r>
              <a:rPr lang="en-US" sz="2800" b="0" i="0" u="none" strike="noStrike" cap="none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мероприятие</a:t>
            </a:r>
            <a:r>
              <a:rPr lang="ru-RU" sz="2800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smtClean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к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карте</a:t>
            </a:r>
            <a:endParaRPr sz="2800" b="0" i="0" u="none" strike="noStrike" cap="none" dirty="0">
              <a:solidFill>
                <a:srgbClr val="4035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"/>
          <p:cNvSpPr txBox="1"/>
          <p:nvPr/>
        </p:nvSpPr>
        <p:spPr>
          <a:xfrm>
            <a:off x="1274948" y="4275261"/>
            <a:ext cx="10456803" cy="56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Реализовать</a:t>
            </a:r>
            <a:r>
              <a:rPr lang="en-US" sz="2800" b="0" i="0" u="none" strike="noStrike" cap="none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административный</a:t>
            </a:r>
            <a:r>
              <a:rPr lang="en-US" sz="2800" b="0" i="0" u="none" strike="noStrike" cap="none" dirty="0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403551"/>
                </a:solidFill>
                <a:latin typeface="Calibri"/>
                <a:ea typeface="Calibri"/>
                <a:cs typeface="Calibri"/>
                <a:sym typeface="Calibri"/>
              </a:rPr>
              <a:t>контроль</a:t>
            </a:r>
            <a:endParaRPr sz="2800" b="0" i="0" u="none" strike="noStrike" cap="none" dirty="0">
              <a:solidFill>
                <a:srgbClr val="4035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4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02" y="93679"/>
            <a:ext cx="2182970" cy="61507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 txBox="1"/>
          <p:nvPr/>
        </p:nvSpPr>
        <p:spPr>
          <a:xfrm>
            <a:off x="633135" y="775336"/>
            <a:ext cx="2585073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 b="1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Цель:</a:t>
            </a:r>
            <a:endParaRPr sz="3600" b="1" u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 txBox="1"/>
          <p:nvPr/>
        </p:nvSpPr>
        <p:spPr>
          <a:xfrm>
            <a:off x="1274950" y="1768725"/>
            <a:ext cx="102190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Разработка</a:t>
            </a:r>
            <a:r>
              <a:rPr lang="en-US" sz="2800" dirty="0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мобильного</a:t>
            </a:r>
            <a:r>
              <a:rPr lang="en-US" sz="2800" dirty="0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приложения</a:t>
            </a:r>
            <a:r>
              <a:rPr lang="en-US" sz="2800" dirty="0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 «</a:t>
            </a:r>
            <a:r>
              <a:rPr lang="en-US" sz="2800" dirty="0" err="1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Елка</a:t>
            </a:r>
            <a:r>
              <a:rPr lang="en-US" sz="2800" dirty="0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желаний</a:t>
            </a:r>
            <a:r>
              <a:rPr lang="en-US" sz="2800" dirty="0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онлайн</a:t>
            </a:r>
            <a:r>
              <a:rPr lang="en-US" sz="2800" dirty="0">
                <a:solidFill>
                  <a:srgbClr val="2F273C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sz="2800" dirty="0">
              <a:solidFill>
                <a:srgbClr val="2F27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>
            <a:spLocks noGrp="1"/>
          </p:cNvSpPr>
          <p:nvPr>
            <p:ph type="title"/>
          </p:nvPr>
        </p:nvSpPr>
        <p:spPr>
          <a:xfrm>
            <a:off x="3024237" y="114708"/>
            <a:ext cx="7478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dirty="0" err="1" smtClean="0"/>
              <a:t>Взаимодействи</a:t>
            </a:r>
            <a:r>
              <a:rPr lang="ru-RU" dirty="0"/>
              <a:t>е</a:t>
            </a:r>
            <a:r>
              <a:rPr lang="en-US" dirty="0" smtClean="0"/>
              <a:t> </a:t>
            </a:r>
            <a:r>
              <a:rPr lang="en-US" dirty="0" err="1"/>
              <a:t>классов</a:t>
            </a:r>
            <a:endParaRPr dirty="0"/>
          </a:p>
        </p:txBody>
      </p:sp>
      <p:sp>
        <p:nvSpPr>
          <p:cNvPr id="336" name="Google Shape;336;p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5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57" y="114712"/>
            <a:ext cx="2079939" cy="58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/>
          <p:nvPr/>
        </p:nvSpPr>
        <p:spPr>
          <a:xfrm>
            <a:off x="0" y="0"/>
            <a:ext cx="3218700" cy="1931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5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2" y="121537"/>
            <a:ext cx="2079939" cy="58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"/>
          <p:cNvPicPr preferRelativeResize="0"/>
          <p:nvPr/>
        </p:nvPicPr>
        <p:blipFill rotWithShape="1">
          <a:blip r:embed="rId4">
            <a:alphaModFix/>
          </a:blip>
          <a:srcRect l="38652" t="21120" r="22539" b="21533"/>
          <a:stretch/>
        </p:blipFill>
        <p:spPr>
          <a:xfrm>
            <a:off x="2446298" y="1060824"/>
            <a:ext cx="6507202" cy="54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 t="10218" r="84550" b="30533"/>
          <a:stretch/>
        </p:blipFill>
        <p:spPr bwMode="auto">
          <a:xfrm>
            <a:off x="124956" y="1591916"/>
            <a:ext cx="1662955" cy="434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5" t="32533" r="46677" b="55200"/>
          <a:stretch/>
        </p:blipFill>
        <p:spPr bwMode="auto">
          <a:xfrm>
            <a:off x="7818121" y="2345746"/>
            <a:ext cx="4373879" cy="9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Соединительная линия уступом 3"/>
          <p:cNvCxnSpPr>
            <a:endCxn id="1029" idx="0"/>
          </p:cNvCxnSpPr>
          <p:nvPr/>
        </p:nvCxnSpPr>
        <p:spPr>
          <a:xfrm flipV="1">
            <a:off x="7498080" y="2345746"/>
            <a:ext cx="2506981" cy="235728"/>
          </a:xfrm>
          <a:prstGeom prst="bentConnector4">
            <a:avLst>
              <a:gd name="adj1" fmla="val 6383"/>
              <a:gd name="adj2" fmla="val 196976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4389120" y="3438144"/>
            <a:ext cx="7498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ная линия уступом 28"/>
          <p:cNvCxnSpPr/>
          <p:nvPr/>
        </p:nvCxnSpPr>
        <p:spPr>
          <a:xfrm rot="10800000" flipV="1">
            <a:off x="3566160" y="3438144"/>
            <a:ext cx="1572769" cy="1362456"/>
          </a:xfrm>
          <a:prstGeom prst="bentConnector3">
            <a:avLst>
              <a:gd name="adj1" fmla="val 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"/>
          <p:cNvSpPr txBox="1">
            <a:spLocks noGrp="1"/>
          </p:cNvSpPr>
          <p:nvPr>
            <p:ph type="title"/>
          </p:nvPr>
        </p:nvSpPr>
        <p:spPr>
          <a:xfrm>
            <a:off x="3325906" y="219494"/>
            <a:ext cx="8866094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Основные классы данного приложения</a:t>
            </a:r>
            <a:endParaRPr/>
          </a:p>
        </p:txBody>
      </p:sp>
      <p:sp>
        <p:nvSpPr>
          <p:cNvPr id="347" name="Google Shape;347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6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57" y="114712"/>
            <a:ext cx="2079939" cy="5860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6"/>
          <p:cNvGraphicFramePr/>
          <p:nvPr/>
        </p:nvGraphicFramePr>
        <p:xfrm>
          <a:off x="618564" y="1658470"/>
          <a:ext cx="11241750" cy="5081970"/>
        </p:xfrm>
        <a:graphic>
          <a:graphicData uri="http://schemas.openxmlformats.org/drawingml/2006/table">
            <a:tbl>
              <a:tblPr firstRow="1" bandRow="1">
                <a:noFill/>
                <a:tableStyleId>{11AD29E5-992E-49CC-AB92-A3E515569356}</a:tableStyleId>
              </a:tblPr>
              <a:tblGrid>
                <a:gridCol w="5620875"/>
                <a:gridCol w="5620875"/>
              </a:tblGrid>
              <a:tr h="979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u="none" strike="noStrike" cap="none" dirty="0"/>
                        <a:t>Letter</a:t>
                      </a:r>
                      <a:endParaRPr sz="4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u="none" strike="noStrike" cap="none"/>
                        <a:t>Organization</a:t>
                      </a:r>
                      <a:endParaRPr sz="4400" u="none" strike="noStrike" cap="none"/>
                    </a:p>
                  </a:txBody>
                  <a:tcPr marL="91450" marR="91450" marT="45725" marB="45725"/>
                </a:tc>
              </a:tr>
              <a:tr h="42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String </a:t>
                      </a: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39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organizationName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password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378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378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String </a:t>
                      </a: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phoneNumber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396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String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410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List&lt;String&gt; </a:t>
                      </a: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 latitude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410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boolean isFavourite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double longitude</a:t>
                      </a:r>
                      <a:endParaRPr sz="2400"/>
                    </a:p>
                  </a:txBody>
                  <a:tcPr marL="91450" marR="91450" marT="45725" marB="45725"/>
                </a:tc>
              </a:tr>
              <a:tr h="90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Letter(…)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Organization(…)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50" name="Google Shape;350;p6"/>
          <p:cNvSpPr/>
          <p:nvPr/>
        </p:nvSpPr>
        <p:spPr>
          <a:xfrm>
            <a:off x="0" y="0"/>
            <a:ext cx="2879100" cy="1536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6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2" y="121537"/>
            <a:ext cx="2079939" cy="58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306a47b99_2_16"/>
          <p:cNvSpPr txBox="1">
            <a:spLocks noGrp="1"/>
          </p:cNvSpPr>
          <p:nvPr>
            <p:ph type="title"/>
          </p:nvPr>
        </p:nvSpPr>
        <p:spPr>
          <a:xfrm>
            <a:off x="3325906" y="219494"/>
            <a:ext cx="88662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Фрагменты для отображения экранов</a:t>
            </a:r>
            <a:endParaRPr/>
          </a:p>
        </p:txBody>
      </p:sp>
      <p:sp>
        <p:nvSpPr>
          <p:cNvPr id="358" name="Google Shape;358;gd306a47b99_2_1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gd306a47b99_2_16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57" y="114712"/>
            <a:ext cx="2079939" cy="5860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gd306a47b99_2_16"/>
          <p:cNvGraphicFramePr/>
          <p:nvPr>
            <p:extLst>
              <p:ext uri="{D42A27DB-BD31-4B8C-83A1-F6EECF244321}">
                <p14:modId xmlns:p14="http://schemas.microsoft.com/office/powerpoint/2010/main" val="3120268979"/>
              </p:ext>
            </p:extLst>
          </p:nvPr>
        </p:nvGraphicFramePr>
        <p:xfrm>
          <a:off x="645458" y="1396562"/>
          <a:ext cx="11223800" cy="4733935"/>
        </p:xfrm>
        <a:graphic>
          <a:graphicData uri="http://schemas.openxmlformats.org/drawingml/2006/table">
            <a:tbl>
              <a:tblPr firstRow="1" bandRow="1">
                <a:noFill/>
                <a:tableStyleId>{11AD29E5-992E-49CC-AB92-A3E515569356}</a:tableStyleId>
              </a:tblPr>
              <a:tblGrid>
                <a:gridCol w="4414975"/>
                <a:gridCol w="6808825"/>
              </a:tblGrid>
              <a:tr h="89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err="1"/>
                        <a:t>Класс</a:t>
                      </a:r>
                      <a:endParaRPr sz="4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Методы</a:t>
                      </a:r>
                      <a:endParaRPr sz="4400"/>
                    </a:p>
                  </a:txBody>
                  <a:tcPr marL="91450" marR="91450" marT="45725" marB="45725"/>
                </a:tc>
              </a:tr>
              <a:tr h="91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LettersScreen</a:t>
                      </a:r>
                      <a:endParaRPr sz="3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updateAll</a:t>
                      </a:r>
                      <a:r>
                        <a:rPr lang="en-US" sz="2600" dirty="0"/>
                        <a:t>()</a:t>
                      </a:r>
                      <a:endParaRPr sz="2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updateList</a:t>
                      </a:r>
                      <a:r>
                        <a:rPr lang="en-US" sz="2600" dirty="0"/>
                        <a:t>()</a:t>
                      </a:r>
                      <a:endParaRPr sz="2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bindList</a:t>
                      </a:r>
                      <a:r>
                        <a:rPr lang="en-US" sz="2600" dirty="0"/>
                        <a:t>()</a:t>
                      </a:r>
                      <a:endParaRPr sz="2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setOrganizator</a:t>
                      </a:r>
                      <a:r>
                        <a:rPr lang="en-US" sz="2600" dirty="0" smtClean="0"/>
                        <a:t>(…)</a:t>
                      </a:r>
                      <a:endParaRPr sz="2600" dirty="0"/>
                    </a:p>
                  </a:txBody>
                  <a:tcPr marL="91450" marR="91450" marT="45725" marB="45725"/>
                </a:tc>
              </a:tr>
              <a:tr h="711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NewLetterScreen</a:t>
                      </a:r>
                      <a:endParaRPr sz="3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isValid</a:t>
                      </a:r>
                      <a:r>
                        <a:rPr lang="en-US" sz="2600" dirty="0"/>
                        <a:t>()</a:t>
                      </a:r>
                      <a:endParaRPr sz="2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addImage</a:t>
                      </a:r>
                      <a:r>
                        <a:rPr lang="en-US" sz="2600" dirty="0" smtClean="0"/>
                        <a:t>(…)</a:t>
                      </a:r>
                      <a:endParaRPr sz="2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 err="1"/>
                        <a:t>inflateImage</a:t>
                      </a:r>
                      <a:r>
                        <a:rPr lang="en-US" sz="2600" dirty="0" smtClean="0"/>
                        <a:t>(…)</a:t>
                      </a:r>
                      <a:endParaRPr sz="2600" dirty="0"/>
                    </a:p>
                  </a:txBody>
                  <a:tcPr marL="91450" marR="91450" marT="45725" marB="45725"/>
                </a:tc>
              </a:tr>
              <a:tr h="56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FavoriteScreen</a:t>
                      </a:r>
                      <a:endParaRPr sz="3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updateAll()</a:t>
                      </a:r>
                      <a:endParaRPr sz="26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updateList()</a:t>
                      </a:r>
                      <a:endParaRPr sz="26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61" name="Google Shape;361;gd306a47b99_2_16"/>
          <p:cNvSpPr/>
          <p:nvPr/>
        </p:nvSpPr>
        <p:spPr>
          <a:xfrm>
            <a:off x="0" y="0"/>
            <a:ext cx="2960100" cy="139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d306a47b99_2_16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2" y="121537"/>
            <a:ext cx="2079939" cy="58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3325906" y="219494"/>
            <a:ext cx="8866094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dirty="0" err="1"/>
              <a:t>Фрагменты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отображения</a:t>
            </a:r>
            <a:r>
              <a:rPr lang="en-US" dirty="0"/>
              <a:t> </a:t>
            </a:r>
            <a:r>
              <a:rPr lang="en-US" dirty="0" err="1"/>
              <a:t>экранов</a:t>
            </a:r>
            <a:endParaRPr dirty="0"/>
          </a:p>
        </p:txBody>
      </p:sp>
      <p:sp>
        <p:nvSpPr>
          <p:cNvPr id="369" name="Google Shape;369;p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solidFill>
                <a:srgbClr val="838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7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57" y="114712"/>
            <a:ext cx="2079939" cy="5860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7"/>
          <p:cNvGraphicFramePr/>
          <p:nvPr>
            <p:extLst>
              <p:ext uri="{D42A27DB-BD31-4B8C-83A1-F6EECF244321}">
                <p14:modId xmlns:p14="http://schemas.microsoft.com/office/powerpoint/2010/main" val="2979166550"/>
              </p:ext>
            </p:extLst>
          </p:nvPr>
        </p:nvGraphicFramePr>
        <p:xfrm>
          <a:off x="645458" y="1396562"/>
          <a:ext cx="11223800" cy="4124325"/>
        </p:xfrm>
        <a:graphic>
          <a:graphicData uri="http://schemas.openxmlformats.org/drawingml/2006/table">
            <a:tbl>
              <a:tblPr firstRow="1" bandRow="1">
                <a:noFill/>
                <a:tableStyleId>{11AD29E5-992E-49CC-AB92-A3E515569356}</a:tableStyleId>
              </a:tblPr>
              <a:tblGrid>
                <a:gridCol w="4414975"/>
                <a:gridCol w="6808825"/>
              </a:tblGrid>
              <a:tr h="89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err="1"/>
                        <a:t>Класс</a:t>
                      </a:r>
                      <a:endParaRPr sz="4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/>
                        <a:t>Методы</a:t>
                      </a:r>
                      <a:endParaRPr sz="4400"/>
                    </a:p>
                  </a:txBody>
                  <a:tcPr marL="91450" marR="91450" marT="45725" marB="45725"/>
                </a:tc>
              </a:tr>
              <a:tr h="711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 err="1"/>
                        <a:t>FavouriteLetterScreen</a:t>
                      </a:r>
                      <a:endParaRPr sz="3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isValid</a:t>
                      </a:r>
                      <a:r>
                        <a:rPr lang="en-US" sz="2500" dirty="0"/>
                        <a:t>()</a:t>
                      </a:r>
                      <a:endParaRPr sz="2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addImage</a:t>
                      </a:r>
                      <a:r>
                        <a:rPr lang="en-US" sz="2500" dirty="0" smtClean="0"/>
                        <a:t>(…)</a:t>
                      </a:r>
                      <a:endParaRPr sz="2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inflateImage</a:t>
                      </a:r>
                      <a:r>
                        <a:rPr lang="en-US" sz="2500" dirty="0" smtClean="0"/>
                        <a:t>(…)</a:t>
                      </a:r>
                      <a:endParaRPr sz="2500" dirty="0"/>
                    </a:p>
                  </a:txBody>
                  <a:tcPr marL="91450" marR="91450" marT="45725" marB="45725"/>
                </a:tc>
              </a:tr>
              <a:tr h="133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MapScreen</a:t>
                      </a:r>
                      <a:endParaRPr sz="3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draw(…)</a:t>
                      </a:r>
                      <a:endParaRPr sz="2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onSingleTapUp</a:t>
                      </a:r>
                      <a:r>
                        <a:rPr lang="en-US" sz="2500" dirty="0"/>
                        <a:t>(…)</a:t>
                      </a:r>
                      <a:endParaRPr sz="2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checkList</a:t>
                      </a:r>
                      <a:r>
                        <a:rPr lang="en-US" sz="2500" dirty="0"/>
                        <a:t>(…)</a:t>
                      </a:r>
                      <a:endParaRPr sz="2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 smtClean="0"/>
                        <a:t>setOrganization</a:t>
                      </a:r>
                      <a:r>
                        <a:rPr lang="en-US" sz="2500" dirty="0"/>
                        <a:t>(…)</a:t>
                      </a:r>
                      <a:endParaRPr sz="25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72" name="Google Shape;372;p7"/>
          <p:cNvSpPr/>
          <p:nvPr/>
        </p:nvSpPr>
        <p:spPr>
          <a:xfrm>
            <a:off x="0" y="0"/>
            <a:ext cx="2960100" cy="139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7" descr="IT ШКОЛА SAMSUNG СТАВРОПОЛЬ — Лиде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2" y="121537"/>
            <a:ext cx="2079939" cy="58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2055" name="Picture 7" descr="OpenStreetMap on GitHub ·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64" y="3221046"/>
            <a:ext cx="1435889" cy="14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SQLite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054" y="4455749"/>
            <a:ext cx="2163528" cy="10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ow to Export Large WordPress Databases and Speed Up the Process 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001" y="5422610"/>
            <a:ext cx="2461376" cy="114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Файл:Java logo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51" y="1460445"/>
            <a:ext cx="1955437" cy="358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Бренд Тинькоф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40" y="698983"/>
            <a:ext cx="1534122" cy="15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373;p7" descr="IT ШКОЛА SAMSUNG СТАВРОПОЛЬ — Лидер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832" y="121537"/>
            <a:ext cx="2079939" cy="58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Picture 21" descr="Многопоточное программирование в Android с использованием RxJava 2 / Хаб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24" y="2779777"/>
            <a:ext cx="2440450" cy="11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Google PNG лого, логотип скачать бесплатно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66" y="5454407"/>
            <a:ext cx="2066115" cy="86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droid Studio on Behanc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57" y="774256"/>
            <a:ext cx="2948505" cy="18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322576" y="414558"/>
            <a:ext cx="7909560" cy="6251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1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rgbClr val="000000"/>
      </a:dk1>
      <a:lt1>
        <a:srgbClr val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362</Words>
  <Application>Microsoft Office PowerPoint</Application>
  <PresentationFormat>Произвольный</PresentationFormat>
  <Paragraphs>113</Paragraphs>
  <Slides>12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</vt:lpstr>
      <vt:lpstr>Open Sans Light</vt:lpstr>
      <vt:lpstr>Custom Design</vt:lpstr>
      <vt:lpstr>Индивидуальный проект   Елка желаний онлайн</vt:lpstr>
      <vt:lpstr>Идея проекта</vt:lpstr>
      <vt:lpstr>Актуальность проекта</vt:lpstr>
      <vt:lpstr>Задачи:</vt:lpstr>
      <vt:lpstr>Взаимодействие классов</vt:lpstr>
      <vt:lpstr>Основные классы данного приложения</vt:lpstr>
      <vt:lpstr>Фрагменты для отображения экранов</vt:lpstr>
      <vt:lpstr>Фрагменты для отображения экранов</vt:lpstr>
      <vt:lpstr>Презентация PowerPoint</vt:lpstr>
      <vt:lpstr>Презентация PowerPoint</vt:lpstr>
      <vt:lpstr>Перспективы развития приложения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  Елка желаний онлайн</dc:title>
  <dc:creator>showeet.com</dc:creator>
  <cp:lastModifiedBy>ASUS</cp:lastModifiedBy>
  <cp:revision>20</cp:revision>
  <dcterms:created xsi:type="dcterms:W3CDTF">2017-05-11T15:11:29Z</dcterms:created>
  <dcterms:modified xsi:type="dcterms:W3CDTF">2021-04-25T09:21:19Z</dcterms:modified>
</cp:coreProperties>
</file>